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2192000" cy="6858000"/>
  <p:notesSz cx="12192000" cy="6858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432"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FBA84-D7E5-474E-A0B3-816E45F4FB9D}"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s-ES"/>
        </a:p>
      </dgm:t>
    </dgm:pt>
    <dgm:pt modelId="{957DE8BE-3B15-4147-8F09-066CE5A4C9EA}">
      <dgm:prSet phldrT="[Texto]" custT="1"/>
      <dgm:spPr/>
      <dgm:t>
        <a:bodyPr/>
        <a:lstStyle/>
        <a:p>
          <a:pPr algn="ctr"/>
          <a:r>
            <a:rPr lang="es-ES" sz="2400" dirty="0" smtClean="0"/>
            <a:t>¿En qué consiste?</a:t>
          </a:r>
          <a:endParaRPr lang="es-ES" sz="2400" dirty="0"/>
        </a:p>
      </dgm:t>
    </dgm:pt>
    <dgm:pt modelId="{3F3DD257-70F8-4868-A495-77E78C4BFA28}" type="parTrans" cxnId="{45986782-F738-4D56-9F3C-BCD82107B716}">
      <dgm:prSet/>
      <dgm:spPr/>
      <dgm:t>
        <a:bodyPr/>
        <a:lstStyle/>
        <a:p>
          <a:endParaRPr lang="es-ES"/>
        </a:p>
      </dgm:t>
    </dgm:pt>
    <dgm:pt modelId="{C2A26584-D510-4703-8FBC-D03FC7EDFCA3}" type="sibTrans" cxnId="{45986782-F738-4D56-9F3C-BCD82107B716}">
      <dgm:prSet/>
      <dgm:spPr/>
      <dgm:t>
        <a:bodyPr/>
        <a:lstStyle/>
        <a:p>
          <a:endParaRPr lang="es-ES"/>
        </a:p>
      </dgm:t>
    </dgm:pt>
    <dgm:pt modelId="{007620EB-26B6-44A5-BF7A-DF0FF54E228B}">
      <dgm:prSet phldrT="[Texto]"/>
      <dgm:spPr/>
      <dgm:t>
        <a:bodyPr/>
        <a:lstStyle/>
        <a:p>
          <a:pPr algn="just">
            <a:lnSpc>
              <a:spcPct val="100000"/>
            </a:lnSpc>
            <a:spcBef>
              <a:spcPts val="600"/>
            </a:spcBef>
          </a:pPr>
          <a:r>
            <a:rPr lang="es-ES" dirty="0" smtClean="0"/>
            <a:t>El Bachillerato forma parte de la Educación Secundaria Post-obligatoria, tiene carácter voluntario y una duración de dos cursos. Su finalidad es ofrecer una formación general que favorezca la madurez personal e intelectual y preparar para estudios posteriores (Universidad o Ciclos Formativos de Grado Superior). </a:t>
          </a:r>
          <a:endParaRPr lang="es-ES" dirty="0"/>
        </a:p>
      </dgm:t>
    </dgm:pt>
    <dgm:pt modelId="{42E39AA8-4FBE-4B98-A6C7-F8A62CCB3DAB}" type="parTrans" cxnId="{8B3398E8-976D-4E44-8AFB-D9F8E38BC6FE}">
      <dgm:prSet/>
      <dgm:spPr/>
      <dgm:t>
        <a:bodyPr/>
        <a:lstStyle/>
        <a:p>
          <a:endParaRPr lang="es-ES"/>
        </a:p>
      </dgm:t>
    </dgm:pt>
    <dgm:pt modelId="{C226A6C7-56AA-4D57-A135-338B073FC0B8}" type="sibTrans" cxnId="{8B3398E8-976D-4E44-8AFB-D9F8E38BC6FE}">
      <dgm:prSet/>
      <dgm:spPr/>
      <dgm:t>
        <a:bodyPr/>
        <a:lstStyle/>
        <a:p>
          <a:endParaRPr lang="es-ES"/>
        </a:p>
      </dgm:t>
    </dgm:pt>
    <dgm:pt modelId="{7A18D73C-5C56-43BF-B07C-2B47332D39BE}">
      <dgm:prSet phldrT="[Texto]" custT="1"/>
      <dgm:spPr/>
      <dgm:t>
        <a:bodyPr/>
        <a:lstStyle/>
        <a:p>
          <a:pPr algn="ctr"/>
          <a:r>
            <a:rPr lang="es-ES" sz="2400" dirty="0" smtClean="0"/>
            <a:t>¿Cuánto dura?</a:t>
          </a:r>
          <a:endParaRPr lang="es-ES" sz="2400" dirty="0"/>
        </a:p>
      </dgm:t>
    </dgm:pt>
    <dgm:pt modelId="{713C4FA1-D8DA-490A-9063-3F23D75E16FF}" type="parTrans" cxnId="{0D188B42-4A4D-44D8-BDD2-AA6ADB97C29E}">
      <dgm:prSet/>
      <dgm:spPr/>
      <dgm:t>
        <a:bodyPr/>
        <a:lstStyle/>
        <a:p>
          <a:endParaRPr lang="es-ES"/>
        </a:p>
      </dgm:t>
    </dgm:pt>
    <dgm:pt modelId="{E49A91D2-DC80-4A0D-BA36-0AF9E1D2DC2D}" type="sibTrans" cxnId="{0D188B42-4A4D-44D8-BDD2-AA6ADB97C29E}">
      <dgm:prSet/>
      <dgm:spPr/>
      <dgm:t>
        <a:bodyPr/>
        <a:lstStyle/>
        <a:p>
          <a:endParaRPr lang="es-ES"/>
        </a:p>
      </dgm:t>
    </dgm:pt>
    <dgm:pt modelId="{92914A1C-3A9C-43E9-B921-91A5D645608D}">
      <dgm:prSet phldrT="[Texto]"/>
      <dgm:spPr/>
      <dgm:t>
        <a:bodyPr/>
        <a:lstStyle/>
        <a:p>
          <a:pPr algn="just">
            <a:lnSpc>
              <a:spcPct val="100000"/>
            </a:lnSpc>
          </a:pPr>
          <a:r>
            <a:rPr lang="es-ES" dirty="0" smtClean="0"/>
            <a:t>2 años aunque se puede permanecer en régimen ordinario durante cuatro años.</a:t>
          </a:r>
          <a:endParaRPr lang="es-ES" dirty="0"/>
        </a:p>
      </dgm:t>
    </dgm:pt>
    <dgm:pt modelId="{36B7C098-6A9A-4DDE-A3A1-6E4925FAB0FA}" type="parTrans" cxnId="{267C556F-DA02-4EB2-8B87-BF5DABE372D3}">
      <dgm:prSet/>
      <dgm:spPr/>
      <dgm:t>
        <a:bodyPr/>
        <a:lstStyle/>
        <a:p>
          <a:endParaRPr lang="es-ES"/>
        </a:p>
      </dgm:t>
    </dgm:pt>
    <dgm:pt modelId="{55DC5C2A-6F07-407D-AA16-B5993642A9D0}" type="sibTrans" cxnId="{267C556F-DA02-4EB2-8B87-BF5DABE372D3}">
      <dgm:prSet/>
      <dgm:spPr/>
      <dgm:t>
        <a:bodyPr/>
        <a:lstStyle/>
        <a:p>
          <a:endParaRPr lang="es-ES"/>
        </a:p>
      </dgm:t>
    </dgm:pt>
    <dgm:pt modelId="{669D5777-B8E8-408B-83C5-8D494B4904DB}" type="pres">
      <dgm:prSet presAssocID="{04BFBA84-D7E5-474E-A0B3-816E45F4FB9D}" presName="linear" presStyleCnt="0">
        <dgm:presLayoutVars>
          <dgm:animLvl val="lvl"/>
          <dgm:resizeHandles val="exact"/>
        </dgm:presLayoutVars>
      </dgm:prSet>
      <dgm:spPr/>
      <dgm:t>
        <a:bodyPr/>
        <a:lstStyle/>
        <a:p>
          <a:endParaRPr lang="es-ES"/>
        </a:p>
      </dgm:t>
    </dgm:pt>
    <dgm:pt modelId="{24668FBE-F107-49B3-8A8C-9875326479E8}" type="pres">
      <dgm:prSet presAssocID="{957DE8BE-3B15-4147-8F09-066CE5A4C9EA}" presName="parentText" presStyleLbl="node1" presStyleIdx="0" presStyleCnt="2" custScaleY="92644">
        <dgm:presLayoutVars>
          <dgm:chMax val="0"/>
          <dgm:bulletEnabled val="1"/>
        </dgm:presLayoutVars>
      </dgm:prSet>
      <dgm:spPr/>
      <dgm:t>
        <a:bodyPr/>
        <a:lstStyle/>
        <a:p>
          <a:endParaRPr lang="es-ES"/>
        </a:p>
      </dgm:t>
    </dgm:pt>
    <dgm:pt modelId="{1B5463D8-A0FC-4C62-B44A-0C5BFB28FC2E}" type="pres">
      <dgm:prSet presAssocID="{957DE8BE-3B15-4147-8F09-066CE5A4C9EA}" presName="childText" presStyleLbl="revTx" presStyleIdx="0" presStyleCnt="2">
        <dgm:presLayoutVars>
          <dgm:bulletEnabled val="1"/>
        </dgm:presLayoutVars>
      </dgm:prSet>
      <dgm:spPr/>
      <dgm:t>
        <a:bodyPr/>
        <a:lstStyle/>
        <a:p>
          <a:endParaRPr lang="es-ES"/>
        </a:p>
      </dgm:t>
    </dgm:pt>
    <dgm:pt modelId="{EECE7DC8-F4A1-498D-9AF1-823774876396}" type="pres">
      <dgm:prSet presAssocID="{7A18D73C-5C56-43BF-B07C-2B47332D39BE}" presName="parentText" presStyleLbl="node1" presStyleIdx="1" presStyleCnt="2" custScaleY="94232">
        <dgm:presLayoutVars>
          <dgm:chMax val="0"/>
          <dgm:bulletEnabled val="1"/>
        </dgm:presLayoutVars>
      </dgm:prSet>
      <dgm:spPr/>
      <dgm:t>
        <a:bodyPr/>
        <a:lstStyle/>
        <a:p>
          <a:endParaRPr lang="es-ES"/>
        </a:p>
      </dgm:t>
    </dgm:pt>
    <dgm:pt modelId="{20F10316-D108-4DC3-8A53-FE28497DE58B}" type="pres">
      <dgm:prSet presAssocID="{7A18D73C-5C56-43BF-B07C-2B47332D39BE}" presName="childText" presStyleLbl="revTx" presStyleIdx="1" presStyleCnt="2">
        <dgm:presLayoutVars>
          <dgm:bulletEnabled val="1"/>
        </dgm:presLayoutVars>
      </dgm:prSet>
      <dgm:spPr/>
      <dgm:t>
        <a:bodyPr/>
        <a:lstStyle/>
        <a:p>
          <a:endParaRPr lang="es-ES"/>
        </a:p>
      </dgm:t>
    </dgm:pt>
  </dgm:ptLst>
  <dgm:cxnLst>
    <dgm:cxn modelId="{61129010-0146-46A0-944B-5312C97C636F}" type="presOf" srcId="{92914A1C-3A9C-43E9-B921-91A5D645608D}" destId="{20F10316-D108-4DC3-8A53-FE28497DE58B}" srcOrd="0" destOrd="0" presId="urn:microsoft.com/office/officeart/2005/8/layout/vList2"/>
    <dgm:cxn modelId="{2D78B2F4-B841-44F3-8FA5-BE3680882CCE}" type="presOf" srcId="{7A18D73C-5C56-43BF-B07C-2B47332D39BE}" destId="{EECE7DC8-F4A1-498D-9AF1-823774876396}" srcOrd="0" destOrd="0" presId="urn:microsoft.com/office/officeart/2005/8/layout/vList2"/>
    <dgm:cxn modelId="{267C556F-DA02-4EB2-8B87-BF5DABE372D3}" srcId="{7A18D73C-5C56-43BF-B07C-2B47332D39BE}" destId="{92914A1C-3A9C-43E9-B921-91A5D645608D}" srcOrd="0" destOrd="0" parTransId="{36B7C098-6A9A-4DDE-A3A1-6E4925FAB0FA}" sibTransId="{55DC5C2A-6F07-407D-AA16-B5993642A9D0}"/>
    <dgm:cxn modelId="{45986782-F738-4D56-9F3C-BCD82107B716}" srcId="{04BFBA84-D7E5-474E-A0B3-816E45F4FB9D}" destId="{957DE8BE-3B15-4147-8F09-066CE5A4C9EA}" srcOrd="0" destOrd="0" parTransId="{3F3DD257-70F8-4868-A495-77E78C4BFA28}" sibTransId="{C2A26584-D510-4703-8FBC-D03FC7EDFCA3}"/>
    <dgm:cxn modelId="{F9646FBE-EA76-4F97-8354-0D5981C3CAF3}" type="presOf" srcId="{04BFBA84-D7E5-474E-A0B3-816E45F4FB9D}" destId="{669D5777-B8E8-408B-83C5-8D494B4904DB}" srcOrd="0" destOrd="0" presId="urn:microsoft.com/office/officeart/2005/8/layout/vList2"/>
    <dgm:cxn modelId="{64E862B7-FFFF-4588-ABAC-E578FFA0C8ED}" type="presOf" srcId="{957DE8BE-3B15-4147-8F09-066CE5A4C9EA}" destId="{24668FBE-F107-49B3-8A8C-9875326479E8}" srcOrd="0" destOrd="0" presId="urn:microsoft.com/office/officeart/2005/8/layout/vList2"/>
    <dgm:cxn modelId="{50F2E7A0-70E6-4FAC-9C13-4E5F5A7AFDE9}" type="presOf" srcId="{007620EB-26B6-44A5-BF7A-DF0FF54E228B}" destId="{1B5463D8-A0FC-4C62-B44A-0C5BFB28FC2E}" srcOrd="0" destOrd="0" presId="urn:microsoft.com/office/officeart/2005/8/layout/vList2"/>
    <dgm:cxn modelId="{8B3398E8-976D-4E44-8AFB-D9F8E38BC6FE}" srcId="{957DE8BE-3B15-4147-8F09-066CE5A4C9EA}" destId="{007620EB-26B6-44A5-BF7A-DF0FF54E228B}" srcOrd="0" destOrd="0" parTransId="{42E39AA8-4FBE-4B98-A6C7-F8A62CCB3DAB}" sibTransId="{C226A6C7-56AA-4D57-A135-338B073FC0B8}"/>
    <dgm:cxn modelId="{0D188B42-4A4D-44D8-BDD2-AA6ADB97C29E}" srcId="{04BFBA84-D7E5-474E-A0B3-816E45F4FB9D}" destId="{7A18D73C-5C56-43BF-B07C-2B47332D39BE}" srcOrd="1" destOrd="0" parTransId="{713C4FA1-D8DA-490A-9063-3F23D75E16FF}" sibTransId="{E49A91D2-DC80-4A0D-BA36-0AF9E1D2DC2D}"/>
    <dgm:cxn modelId="{1E3AAA4C-A446-4147-B9FF-24F7ECECC79B}" type="presParOf" srcId="{669D5777-B8E8-408B-83C5-8D494B4904DB}" destId="{24668FBE-F107-49B3-8A8C-9875326479E8}" srcOrd="0" destOrd="0" presId="urn:microsoft.com/office/officeart/2005/8/layout/vList2"/>
    <dgm:cxn modelId="{8A699A3D-FF95-4966-9E7C-D150517BA003}" type="presParOf" srcId="{669D5777-B8E8-408B-83C5-8D494B4904DB}" destId="{1B5463D8-A0FC-4C62-B44A-0C5BFB28FC2E}" srcOrd="1" destOrd="0" presId="urn:microsoft.com/office/officeart/2005/8/layout/vList2"/>
    <dgm:cxn modelId="{93E92FBA-5E65-4CF7-960E-63C9B4FE55CC}" type="presParOf" srcId="{669D5777-B8E8-408B-83C5-8D494B4904DB}" destId="{EECE7DC8-F4A1-498D-9AF1-823774876396}" srcOrd="2" destOrd="0" presId="urn:microsoft.com/office/officeart/2005/8/layout/vList2"/>
    <dgm:cxn modelId="{3E0CCD3B-D41C-47CD-9D1E-8BDD64D57AF0}" type="presParOf" srcId="{669D5777-B8E8-408B-83C5-8D494B4904DB}" destId="{20F10316-D108-4DC3-8A53-FE28497DE58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BFBA84-D7E5-474E-A0B3-816E45F4FB9D}"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s-ES"/>
        </a:p>
      </dgm:t>
    </dgm:pt>
    <dgm:pt modelId="{957DE8BE-3B15-4147-8F09-066CE5A4C9EA}">
      <dgm:prSet phldrT="[Texto]" custT="1"/>
      <dgm:spPr/>
      <dgm:t>
        <a:bodyPr/>
        <a:lstStyle/>
        <a:p>
          <a:pPr algn="ctr"/>
          <a:r>
            <a:rPr lang="es-ES" sz="2400" dirty="0" smtClean="0"/>
            <a:t>¿En qué consisten estos ciclos?</a:t>
          </a:r>
          <a:endParaRPr lang="es-ES" sz="2400" dirty="0"/>
        </a:p>
      </dgm:t>
    </dgm:pt>
    <dgm:pt modelId="{3F3DD257-70F8-4868-A495-77E78C4BFA28}" type="parTrans" cxnId="{45986782-F738-4D56-9F3C-BCD82107B716}">
      <dgm:prSet/>
      <dgm:spPr/>
      <dgm:t>
        <a:bodyPr/>
        <a:lstStyle/>
        <a:p>
          <a:endParaRPr lang="es-ES"/>
        </a:p>
      </dgm:t>
    </dgm:pt>
    <dgm:pt modelId="{C2A26584-D510-4703-8FBC-D03FC7EDFCA3}" type="sibTrans" cxnId="{45986782-F738-4D56-9F3C-BCD82107B716}">
      <dgm:prSet/>
      <dgm:spPr/>
      <dgm:t>
        <a:bodyPr/>
        <a:lstStyle/>
        <a:p>
          <a:endParaRPr lang="es-ES"/>
        </a:p>
      </dgm:t>
    </dgm:pt>
    <dgm:pt modelId="{007620EB-26B6-44A5-BF7A-DF0FF54E228B}">
      <dgm:prSet phldrT="[Texto]"/>
      <dgm:spPr/>
      <dgm:t>
        <a:bodyPr/>
        <a:lstStyle/>
        <a:p>
          <a:pPr algn="just">
            <a:lnSpc>
              <a:spcPct val="100000"/>
            </a:lnSpc>
          </a:pPr>
          <a:r>
            <a:rPr lang="es-ES" dirty="0" smtClean="0"/>
            <a:t>En una formación teórica y práctica para dominar una profesión. Todas las asignaturas que estudiarás estarán relacionadas con esa profesión que has elegido. </a:t>
          </a:r>
          <a:endParaRPr lang="es-ES" dirty="0"/>
        </a:p>
      </dgm:t>
    </dgm:pt>
    <dgm:pt modelId="{42E39AA8-4FBE-4B98-A6C7-F8A62CCB3DAB}" type="parTrans" cxnId="{8B3398E8-976D-4E44-8AFB-D9F8E38BC6FE}">
      <dgm:prSet/>
      <dgm:spPr/>
      <dgm:t>
        <a:bodyPr/>
        <a:lstStyle/>
        <a:p>
          <a:endParaRPr lang="es-ES"/>
        </a:p>
      </dgm:t>
    </dgm:pt>
    <dgm:pt modelId="{C226A6C7-56AA-4D57-A135-338B073FC0B8}" type="sibTrans" cxnId="{8B3398E8-976D-4E44-8AFB-D9F8E38BC6FE}">
      <dgm:prSet/>
      <dgm:spPr/>
      <dgm:t>
        <a:bodyPr/>
        <a:lstStyle/>
        <a:p>
          <a:endParaRPr lang="es-ES"/>
        </a:p>
      </dgm:t>
    </dgm:pt>
    <dgm:pt modelId="{7A18D73C-5C56-43BF-B07C-2B47332D39BE}">
      <dgm:prSet phldrT="[Texto]" custT="1"/>
      <dgm:spPr/>
      <dgm:t>
        <a:bodyPr/>
        <a:lstStyle/>
        <a:p>
          <a:pPr algn="ctr"/>
          <a:r>
            <a:rPr lang="es-ES" sz="2400" dirty="0" smtClean="0"/>
            <a:t>¿Cuánto duran?</a:t>
          </a:r>
          <a:endParaRPr lang="es-ES" sz="2400" dirty="0"/>
        </a:p>
      </dgm:t>
    </dgm:pt>
    <dgm:pt modelId="{713C4FA1-D8DA-490A-9063-3F23D75E16FF}" type="parTrans" cxnId="{0D188B42-4A4D-44D8-BDD2-AA6ADB97C29E}">
      <dgm:prSet/>
      <dgm:spPr/>
      <dgm:t>
        <a:bodyPr/>
        <a:lstStyle/>
        <a:p>
          <a:endParaRPr lang="es-ES"/>
        </a:p>
      </dgm:t>
    </dgm:pt>
    <dgm:pt modelId="{E49A91D2-DC80-4A0D-BA36-0AF9E1D2DC2D}" type="sibTrans" cxnId="{0D188B42-4A4D-44D8-BDD2-AA6ADB97C29E}">
      <dgm:prSet/>
      <dgm:spPr/>
      <dgm:t>
        <a:bodyPr/>
        <a:lstStyle/>
        <a:p>
          <a:endParaRPr lang="es-ES"/>
        </a:p>
      </dgm:t>
    </dgm:pt>
    <dgm:pt modelId="{92914A1C-3A9C-43E9-B921-91A5D645608D}">
      <dgm:prSet phldrT="[Texto]"/>
      <dgm:spPr/>
      <dgm:t>
        <a:bodyPr/>
        <a:lstStyle/>
        <a:p>
          <a:pPr algn="just">
            <a:lnSpc>
              <a:spcPct val="100000"/>
            </a:lnSpc>
          </a:pPr>
          <a:r>
            <a:rPr lang="es-ES" dirty="0" smtClean="0"/>
            <a:t>Los módulos profesionales se desarrollan en dos cursos. En segundo curso cursarás el módulo profesional de Formación en Centros de Trabajo (FCT) donde podrás poner en práctica los conocimientos que has adquirido en un entorno real.</a:t>
          </a:r>
          <a:endParaRPr lang="es-ES" dirty="0"/>
        </a:p>
      </dgm:t>
    </dgm:pt>
    <dgm:pt modelId="{36B7C098-6A9A-4DDE-A3A1-6E4925FAB0FA}" type="parTrans" cxnId="{267C556F-DA02-4EB2-8B87-BF5DABE372D3}">
      <dgm:prSet/>
      <dgm:spPr/>
      <dgm:t>
        <a:bodyPr/>
        <a:lstStyle/>
        <a:p>
          <a:endParaRPr lang="es-ES"/>
        </a:p>
      </dgm:t>
    </dgm:pt>
    <dgm:pt modelId="{55DC5C2A-6F07-407D-AA16-B5993642A9D0}" type="sibTrans" cxnId="{267C556F-DA02-4EB2-8B87-BF5DABE372D3}">
      <dgm:prSet/>
      <dgm:spPr/>
      <dgm:t>
        <a:bodyPr/>
        <a:lstStyle/>
        <a:p>
          <a:endParaRPr lang="es-ES"/>
        </a:p>
      </dgm:t>
    </dgm:pt>
    <dgm:pt modelId="{1BD688F1-732D-42FD-91D2-3CCD7CF9DE4B}">
      <dgm:prSet phldrT="[Texto]"/>
      <dgm:spPr/>
      <dgm:t>
        <a:bodyPr/>
        <a:lstStyle/>
        <a:p>
          <a:pPr algn="just">
            <a:lnSpc>
              <a:spcPct val="100000"/>
            </a:lnSpc>
          </a:pPr>
          <a:r>
            <a:rPr lang="es-ES" dirty="0" smtClean="0"/>
            <a:t>Formación profesional DUAL.</a:t>
          </a:r>
          <a:endParaRPr lang="es-ES" dirty="0"/>
        </a:p>
      </dgm:t>
    </dgm:pt>
    <dgm:pt modelId="{81A738A9-61D6-43B9-B271-DEDE350DB707}" type="parTrans" cxnId="{07111AAE-F21B-4C6E-B025-5FD820DB3927}">
      <dgm:prSet/>
      <dgm:spPr/>
      <dgm:t>
        <a:bodyPr/>
        <a:lstStyle/>
        <a:p>
          <a:endParaRPr lang="es-ES"/>
        </a:p>
      </dgm:t>
    </dgm:pt>
    <dgm:pt modelId="{559F5E8D-CD7E-4ADA-A494-FA80028CEF4D}" type="sibTrans" cxnId="{07111AAE-F21B-4C6E-B025-5FD820DB3927}">
      <dgm:prSet/>
      <dgm:spPr/>
      <dgm:t>
        <a:bodyPr/>
        <a:lstStyle/>
        <a:p>
          <a:endParaRPr lang="es-ES"/>
        </a:p>
      </dgm:t>
    </dgm:pt>
    <dgm:pt modelId="{669D5777-B8E8-408B-83C5-8D494B4904DB}" type="pres">
      <dgm:prSet presAssocID="{04BFBA84-D7E5-474E-A0B3-816E45F4FB9D}" presName="linear" presStyleCnt="0">
        <dgm:presLayoutVars>
          <dgm:animLvl val="lvl"/>
          <dgm:resizeHandles val="exact"/>
        </dgm:presLayoutVars>
      </dgm:prSet>
      <dgm:spPr/>
      <dgm:t>
        <a:bodyPr/>
        <a:lstStyle/>
        <a:p>
          <a:endParaRPr lang="es-ES"/>
        </a:p>
      </dgm:t>
    </dgm:pt>
    <dgm:pt modelId="{24668FBE-F107-49B3-8A8C-9875326479E8}" type="pres">
      <dgm:prSet presAssocID="{957DE8BE-3B15-4147-8F09-066CE5A4C9EA}" presName="parentText" presStyleLbl="node1" presStyleIdx="0" presStyleCnt="2" custScaleY="92644">
        <dgm:presLayoutVars>
          <dgm:chMax val="0"/>
          <dgm:bulletEnabled val="1"/>
        </dgm:presLayoutVars>
      </dgm:prSet>
      <dgm:spPr/>
      <dgm:t>
        <a:bodyPr/>
        <a:lstStyle/>
        <a:p>
          <a:endParaRPr lang="es-ES"/>
        </a:p>
      </dgm:t>
    </dgm:pt>
    <dgm:pt modelId="{1B5463D8-A0FC-4C62-B44A-0C5BFB28FC2E}" type="pres">
      <dgm:prSet presAssocID="{957DE8BE-3B15-4147-8F09-066CE5A4C9EA}" presName="childText" presStyleLbl="revTx" presStyleIdx="0" presStyleCnt="2">
        <dgm:presLayoutVars>
          <dgm:bulletEnabled val="1"/>
        </dgm:presLayoutVars>
      </dgm:prSet>
      <dgm:spPr/>
      <dgm:t>
        <a:bodyPr/>
        <a:lstStyle/>
        <a:p>
          <a:endParaRPr lang="es-ES"/>
        </a:p>
      </dgm:t>
    </dgm:pt>
    <dgm:pt modelId="{EECE7DC8-F4A1-498D-9AF1-823774876396}" type="pres">
      <dgm:prSet presAssocID="{7A18D73C-5C56-43BF-B07C-2B47332D39BE}" presName="parentText" presStyleLbl="node1" presStyleIdx="1" presStyleCnt="2" custScaleY="94232">
        <dgm:presLayoutVars>
          <dgm:chMax val="0"/>
          <dgm:bulletEnabled val="1"/>
        </dgm:presLayoutVars>
      </dgm:prSet>
      <dgm:spPr/>
      <dgm:t>
        <a:bodyPr/>
        <a:lstStyle/>
        <a:p>
          <a:endParaRPr lang="es-ES"/>
        </a:p>
      </dgm:t>
    </dgm:pt>
    <dgm:pt modelId="{20F10316-D108-4DC3-8A53-FE28497DE58B}" type="pres">
      <dgm:prSet presAssocID="{7A18D73C-5C56-43BF-B07C-2B47332D39BE}" presName="childText" presStyleLbl="revTx" presStyleIdx="1" presStyleCnt="2">
        <dgm:presLayoutVars>
          <dgm:bulletEnabled val="1"/>
        </dgm:presLayoutVars>
      </dgm:prSet>
      <dgm:spPr/>
      <dgm:t>
        <a:bodyPr/>
        <a:lstStyle/>
        <a:p>
          <a:endParaRPr lang="es-ES"/>
        </a:p>
      </dgm:t>
    </dgm:pt>
  </dgm:ptLst>
  <dgm:cxnLst>
    <dgm:cxn modelId="{07111AAE-F21B-4C6E-B025-5FD820DB3927}" srcId="{7A18D73C-5C56-43BF-B07C-2B47332D39BE}" destId="{1BD688F1-732D-42FD-91D2-3CCD7CF9DE4B}" srcOrd="1" destOrd="0" parTransId="{81A738A9-61D6-43B9-B271-DEDE350DB707}" sibTransId="{559F5E8D-CD7E-4ADA-A494-FA80028CEF4D}"/>
    <dgm:cxn modelId="{3F79CFE9-EDE1-4FD3-B8FE-FCC4B42462D1}" type="presOf" srcId="{04BFBA84-D7E5-474E-A0B3-816E45F4FB9D}" destId="{669D5777-B8E8-408B-83C5-8D494B4904DB}" srcOrd="0" destOrd="0" presId="urn:microsoft.com/office/officeart/2005/8/layout/vList2"/>
    <dgm:cxn modelId="{45ECBFCF-62C0-4D8B-A4A3-22420C3F994E}" type="presOf" srcId="{92914A1C-3A9C-43E9-B921-91A5D645608D}" destId="{20F10316-D108-4DC3-8A53-FE28497DE58B}" srcOrd="0" destOrd="0" presId="urn:microsoft.com/office/officeart/2005/8/layout/vList2"/>
    <dgm:cxn modelId="{267C556F-DA02-4EB2-8B87-BF5DABE372D3}" srcId="{7A18D73C-5C56-43BF-B07C-2B47332D39BE}" destId="{92914A1C-3A9C-43E9-B921-91A5D645608D}" srcOrd="0" destOrd="0" parTransId="{36B7C098-6A9A-4DDE-A3A1-6E4925FAB0FA}" sibTransId="{55DC5C2A-6F07-407D-AA16-B5993642A9D0}"/>
    <dgm:cxn modelId="{45986782-F738-4D56-9F3C-BCD82107B716}" srcId="{04BFBA84-D7E5-474E-A0B3-816E45F4FB9D}" destId="{957DE8BE-3B15-4147-8F09-066CE5A4C9EA}" srcOrd="0" destOrd="0" parTransId="{3F3DD257-70F8-4868-A495-77E78C4BFA28}" sibTransId="{C2A26584-D510-4703-8FBC-D03FC7EDFCA3}"/>
    <dgm:cxn modelId="{EE38D5A6-E6F0-4BB5-A79A-ECF2D720B807}" type="presOf" srcId="{7A18D73C-5C56-43BF-B07C-2B47332D39BE}" destId="{EECE7DC8-F4A1-498D-9AF1-823774876396}" srcOrd="0" destOrd="0" presId="urn:microsoft.com/office/officeart/2005/8/layout/vList2"/>
    <dgm:cxn modelId="{8B3398E8-976D-4E44-8AFB-D9F8E38BC6FE}" srcId="{957DE8BE-3B15-4147-8F09-066CE5A4C9EA}" destId="{007620EB-26B6-44A5-BF7A-DF0FF54E228B}" srcOrd="0" destOrd="0" parTransId="{42E39AA8-4FBE-4B98-A6C7-F8A62CCB3DAB}" sibTransId="{C226A6C7-56AA-4D57-A135-338B073FC0B8}"/>
    <dgm:cxn modelId="{A225CD64-5B3D-4E0C-86EB-6FB6EA3BB372}" type="presOf" srcId="{1BD688F1-732D-42FD-91D2-3CCD7CF9DE4B}" destId="{20F10316-D108-4DC3-8A53-FE28497DE58B}" srcOrd="0" destOrd="1" presId="urn:microsoft.com/office/officeart/2005/8/layout/vList2"/>
    <dgm:cxn modelId="{43642103-793E-4BC9-8346-B72A4AC8F416}" type="presOf" srcId="{007620EB-26B6-44A5-BF7A-DF0FF54E228B}" destId="{1B5463D8-A0FC-4C62-B44A-0C5BFB28FC2E}" srcOrd="0" destOrd="0" presId="urn:microsoft.com/office/officeart/2005/8/layout/vList2"/>
    <dgm:cxn modelId="{C87B35AF-59DF-42D5-B370-2F88B902A1D1}" type="presOf" srcId="{957DE8BE-3B15-4147-8F09-066CE5A4C9EA}" destId="{24668FBE-F107-49B3-8A8C-9875326479E8}" srcOrd="0" destOrd="0" presId="urn:microsoft.com/office/officeart/2005/8/layout/vList2"/>
    <dgm:cxn modelId="{0D188B42-4A4D-44D8-BDD2-AA6ADB97C29E}" srcId="{04BFBA84-D7E5-474E-A0B3-816E45F4FB9D}" destId="{7A18D73C-5C56-43BF-B07C-2B47332D39BE}" srcOrd="1" destOrd="0" parTransId="{713C4FA1-D8DA-490A-9063-3F23D75E16FF}" sibTransId="{E49A91D2-DC80-4A0D-BA36-0AF9E1D2DC2D}"/>
    <dgm:cxn modelId="{6DE34801-150E-492A-86B5-A5B69A6D0C3D}" type="presParOf" srcId="{669D5777-B8E8-408B-83C5-8D494B4904DB}" destId="{24668FBE-F107-49B3-8A8C-9875326479E8}" srcOrd="0" destOrd="0" presId="urn:microsoft.com/office/officeart/2005/8/layout/vList2"/>
    <dgm:cxn modelId="{ABB42647-CB0C-4D6D-800B-D5BDD90D2774}" type="presParOf" srcId="{669D5777-B8E8-408B-83C5-8D494B4904DB}" destId="{1B5463D8-A0FC-4C62-B44A-0C5BFB28FC2E}" srcOrd="1" destOrd="0" presId="urn:microsoft.com/office/officeart/2005/8/layout/vList2"/>
    <dgm:cxn modelId="{86A75FE9-C631-4B76-9BC9-7D694C3D2547}" type="presParOf" srcId="{669D5777-B8E8-408B-83C5-8D494B4904DB}" destId="{EECE7DC8-F4A1-498D-9AF1-823774876396}" srcOrd="2" destOrd="0" presId="urn:microsoft.com/office/officeart/2005/8/layout/vList2"/>
    <dgm:cxn modelId="{4D4F0E2E-A862-4DF3-98AD-CE5659C55BB8}" type="presParOf" srcId="{669D5777-B8E8-408B-83C5-8D494B4904DB}" destId="{20F10316-D108-4DC3-8A53-FE28497DE58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06CA9F-5867-4786-84EB-E74D5DEF07E7}" type="doc">
      <dgm:prSet loTypeId="urn:microsoft.com/office/officeart/2005/8/layout/default" loCatId="list" qsTypeId="urn:microsoft.com/office/officeart/2005/8/quickstyle/simple4" qsCatId="simple" csTypeId="urn:microsoft.com/office/officeart/2005/8/colors/accent6_2" csCatId="accent6" phldr="1"/>
      <dgm:spPr/>
      <dgm:t>
        <a:bodyPr/>
        <a:lstStyle/>
        <a:p>
          <a:endParaRPr lang="es-ES"/>
        </a:p>
      </dgm:t>
    </dgm:pt>
    <dgm:pt modelId="{6D85DA2F-4B0A-449A-AA43-AE16CEB015D2}">
      <dgm:prSet phldrT="[Texto]"/>
      <dgm:spPr/>
      <dgm:t>
        <a:bodyPr/>
        <a:lstStyle/>
        <a:p>
          <a:r>
            <a:rPr lang="es-ES" dirty="0" smtClean="0"/>
            <a:t>Título ESO </a:t>
          </a:r>
          <a:endParaRPr lang="es-ES" dirty="0"/>
        </a:p>
      </dgm:t>
    </dgm:pt>
    <dgm:pt modelId="{F16E4296-80F9-4211-BD11-EB3A320AE001}" type="parTrans" cxnId="{DD793BFD-DAC9-4C60-99EF-72BA88242AE4}">
      <dgm:prSet/>
      <dgm:spPr/>
      <dgm:t>
        <a:bodyPr/>
        <a:lstStyle/>
        <a:p>
          <a:endParaRPr lang="es-ES"/>
        </a:p>
      </dgm:t>
    </dgm:pt>
    <dgm:pt modelId="{B44CE080-8969-4831-869C-7334CE6677AE}" type="sibTrans" cxnId="{DD793BFD-DAC9-4C60-99EF-72BA88242AE4}">
      <dgm:prSet/>
      <dgm:spPr/>
      <dgm:t>
        <a:bodyPr/>
        <a:lstStyle/>
        <a:p>
          <a:endParaRPr lang="es-ES"/>
        </a:p>
      </dgm:t>
    </dgm:pt>
    <dgm:pt modelId="{6A5B1A8C-7B43-4A0B-9D77-2A9E76830F8A}">
      <dgm:prSet phldrT="[Texto]"/>
      <dgm:spPr/>
      <dgm:t>
        <a:bodyPr/>
        <a:lstStyle/>
        <a:p>
          <a:r>
            <a:rPr lang="es-ES" dirty="0" smtClean="0"/>
            <a:t>Título FPB</a:t>
          </a:r>
          <a:endParaRPr lang="es-ES" dirty="0"/>
        </a:p>
      </dgm:t>
    </dgm:pt>
    <dgm:pt modelId="{D7E528F5-AA4D-4E39-B7F1-215AA7F42E34}" type="parTrans" cxnId="{28462069-31F6-472F-B8D9-1FAC1F34373F}">
      <dgm:prSet/>
      <dgm:spPr/>
      <dgm:t>
        <a:bodyPr/>
        <a:lstStyle/>
        <a:p>
          <a:endParaRPr lang="es-ES"/>
        </a:p>
      </dgm:t>
    </dgm:pt>
    <dgm:pt modelId="{639C508D-E258-4968-9FD3-A27232EB4628}" type="sibTrans" cxnId="{28462069-31F6-472F-B8D9-1FAC1F34373F}">
      <dgm:prSet/>
      <dgm:spPr/>
      <dgm:t>
        <a:bodyPr/>
        <a:lstStyle/>
        <a:p>
          <a:endParaRPr lang="es-ES"/>
        </a:p>
      </dgm:t>
    </dgm:pt>
    <dgm:pt modelId="{1AD10E8C-2B1D-4DB1-80D3-533AE634092B}">
      <dgm:prSet phldrT="[Texto]"/>
      <dgm:spPr/>
      <dgm:t>
        <a:bodyPr/>
        <a:lstStyle/>
        <a:p>
          <a:r>
            <a:rPr lang="es-ES" dirty="0" smtClean="0"/>
            <a:t>Prueba de acceso a CFGM</a:t>
          </a:r>
          <a:endParaRPr lang="es-ES" dirty="0"/>
        </a:p>
      </dgm:t>
    </dgm:pt>
    <dgm:pt modelId="{ACA6749A-823D-4522-A4AC-3D1C3D3E0CC8}" type="parTrans" cxnId="{F5874C06-5C7E-4F94-8259-710B07B8299F}">
      <dgm:prSet/>
      <dgm:spPr/>
      <dgm:t>
        <a:bodyPr/>
        <a:lstStyle/>
        <a:p>
          <a:endParaRPr lang="es-ES"/>
        </a:p>
      </dgm:t>
    </dgm:pt>
    <dgm:pt modelId="{5C882778-20A3-483A-BA6A-FA2D947AE154}" type="sibTrans" cxnId="{F5874C06-5C7E-4F94-8259-710B07B8299F}">
      <dgm:prSet/>
      <dgm:spPr/>
      <dgm:t>
        <a:bodyPr/>
        <a:lstStyle/>
        <a:p>
          <a:endParaRPr lang="es-ES"/>
        </a:p>
      </dgm:t>
    </dgm:pt>
    <dgm:pt modelId="{FCA4D9F9-E251-4F95-9BA8-52B01FBA0EC3}">
      <dgm:prSet phldrT="[Texto]"/>
      <dgm:spPr/>
      <dgm:t>
        <a:bodyPr/>
        <a:lstStyle/>
        <a:p>
          <a:r>
            <a:rPr lang="es-ES" dirty="0" smtClean="0"/>
            <a:t>Curso especifico para el acceso a CFGM</a:t>
          </a:r>
          <a:endParaRPr lang="es-ES" dirty="0"/>
        </a:p>
      </dgm:t>
    </dgm:pt>
    <dgm:pt modelId="{3E04C9D0-38B6-4C7D-AEBD-3CD0C26F1C5B}" type="parTrans" cxnId="{9ADCA611-44DD-4FAB-9232-891E461656CF}">
      <dgm:prSet/>
      <dgm:spPr/>
      <dgm:t>
        <a:bodyPr/>
        <a:lstStyle/>
        <a:p>
          <a:endParaRPr lang="es-ES"/>
        </a:p>
      </dgm:t>
    </dgm:pt>
    <dgm:pt modelId="{00D7E57E-C99F-481D-8539-8D684ACFFA24}" type="sibTrans" cxnId="{9ADCA611-44DD-4FAB-9232-891E461656CF}">
      <dgm:prSet/>
      <dgm:spPr/>
      <dgm:t>
        <a:bodyPr/>
        <a:lstStyle/>
        <a:p>
          <a:endParaRPr lang="es-ES"/>
        </a:p>
      </dgm:t>
    </dgm:pt>
    <dgm:pt modelId="{516173E2-2840-4AB8-9F9D-E0FB942EE9D3}" type="pres">
      <dgm:prSet presAssocID="{E806CA9F-5867-4786-84EB-E74D5DEF07E7}" presName="diagram" presStyleCnt="0">
        <dgm:presLayoutVars>
          <dgm:dir/>
          <dgm:resizeHandles val="exact"/>
        </dgm:presLayoutVars>
      </dgm:prSet>
      <dgm:spPr/>
      <dgm:t>
        <a:bodyPr/>
        <a:lstStyle/>
        <a:p>
          <a:endParaRPr lang="es-ES"/>
        </a:p>
      </dgm:t>
    </dgm:pt>
    <dgm:pt modelId="{4A6855BC-B47C-4920-8D05-D8E181DDEDE2}" type="pres">
      <dgm:prSet presAssocID="{6D85DA2F-4B0A-449A-AA43-AE16CEB015D2}" presName="node" presStyleLbl="node1" presStyleIdx="0" presStyleCnt="4">
        <dgm:presLayoutVars>
          <dgm:bulletEnabled val="1"/>
        </dgm:presLayoutVars>
      </dgm:prSet>
      <dgm:spPr/>
      <dgm:t>
        <a:bodyPr/>
        <a:lstStyle/>
        <a:p>
          <a:endParaRPr lang="es-ES"/>
        </a:p>
      </dgm:t>
    </dgm:pt>
    <dgm:pt modelId="{1FE0BC26-DB77-4CC6-BFD7-EEDC4A99C38E}" type="pres">
      <dgm:prSet presAssocID="{B44CE080-8969-4831-869C-7334CE6677AE}" presName="sibTrans" presStyleCnt="0"/>
      <dgm:spPr/>
    </dgm:pt>
    <dgm:pt modelId="{C3A4209D-F416-4C16-8E47-1537E5BF349E}" type="pres">
      <dgm:prSet presAssocID="{6A5B1A8C-7B43-4A0B-9D77-2A9E76830F8A}" presName="node" presStyleLbl="node1" presStyleIdx="1" presStyleCnt="4">
        <dgm:presLayoutVars>
          <dgm:bulletEnabled val="1"/>
        </dgm:presLayoutVars>
      </dgm:prSet>
      <dgm:spPr/>
      <dgm:t>
        <a:bodyPr/>
        <a:lstStyle/>
        <a:p>
          <a:endParaRPr lang="es-ES"/>
        </a:p>
      </dgm:t>
    </dgm:pt>
    <dgm:pt modelId="{8196F13F-4FCE-4722-A3E9-9FBB337CA4C1}" type="pres">
      <dgm:prSet presAssocID="{639C508D-E258-4968-9FD3-A27232EB4628}" presName="sibTrans" presStyleCnt="0"/>
      <dgm:spPr/>
    </dgm:pt>
    <dgm:pt modelId="{D1BDBB9A-DDF1-4329-8871-F16837B7D4FB}" type="pres">
      <dgm:prSet presAssocID="{1AD10E8C-2B1D-4DB1-80D3-533AE634092B}" presName="node" presStyleLbl="node1" presStyleIdx="2" presStyleCnt="4">
        <dgm:presLayoutVars>
          <dgm:bulletEnabled val="1"/>
        </dgm:presLayoutVars>
      </dgm:prSet>
      <dgm:spPr/>
      <dgm:t>
        <a:bodyPr/>
        <a:lstStyle/>
        <a:p>
          <a:endParaRPr lang="es-ES"/>
        </a:p>
      </dgm:t>
    </dgm:pt>
    <dgm:pt modelId="{6B8C4C8F-DE70-4BEE-98DD-45204BAFA9C2}" type="pres">
      <dgm:prSet presAssocID="{5C882778-20A3-483A-BA6A-FA2D947AE154}" presName="sibTrans" presStyleCnt="0"/>
      <dgm:spPr/>
    </dgm:pt>
    <dgm:pt modelId="{B12984D2-0C90-4429-89C9-528A31BB3BA6}" type="pres">
      <dgm:prSet presAssocID="{FCA4D9F9-E251-4F95-9BA8-52B01FBA0EC3}" presName="node" presStyleLbl="node1" presStyleIdx="3" presStyleCnt="4">
        <dgm:presLayoutVars>
          <dgm:bulletEnabled val="1"/>
        </dgm:presLayoutVars>
      </dgm:prSet>
      <dgm:spPr/>
      <dgm:t>
        <a:bodyPr/>
        <a:lstStyle/>
        <a:p>
          <a:endParaRPr lang="es-ES"/>
        </a:p>
      </dgm:t>
    </dgm:pt>
  </dgm:ptLst>
  <dgm:cxnLst>
    <dgm:cxn modelId="{28462069-31F6-472F-B8D9-1FAC1F34373F}" srcId="{E806CA9F-5867-4786-84EB-E74D5DEF07E7}" destId="{6A5B1A8C-7B43-4A0B-9D77-2A9E76830F8A}" srcOrd="1" destOrd="0" parTransId="{D7E528F5-AA4D-4E39-B7F1-215AA7F42E34}" sibTransId="{639C508D-E258-4968-9FD3-A27232EB4628}"/>
    <dgm:cxn modelId="{24BFE095-C545-46B4-9388-F511244B980E}" type="presOf" srcId="{6D85DA2F-4B0A-449A-AA43-AE16CEB015D2}" destId="{4A6855BC-B47C-4920-8D05-D8E181DDEDE2}" srcOrd="0" destOrd="0" presId="urn:microsoft.com/office/officeart/2005/8/layout/default"/>
    <dgm:cxn modelId="{40FC365B-AB1E-428A-A7E7-43394C74E9A5}" type="presOf" srcId="{6A5B1A8C-7B43-4A0B-9D77-2A9E76830F8A}" destId="{C3A4209D-F416-4C16-8E47-1537E5BF349E}" srcOrd="0" destOrd="0" presId="urn:microsoft.com/office/officeart/2005/8/layout/default"/>
    <dgm:cxn modelId="{DD793BFD-DAC9-4C60-99EF-72BA88242AE4}" srcId="{E806CA9F-5867-4786-84EB-E74D5DEF07E7}" destId="{6D85DA2F-4B0A-449A-AA43-AE16CEB015D2}" srcOrd="0" destOrd="0" parTransId="{F16E4296-80F9-4211-BD11-EB3A320AE001}" sibTransId="{B44CE080-8969-4831-869C-7334CE6677AE}"/>
    <dgm:cxn modelId="{90D10983-7C35-4806-8A0D-4D4C2AE7BBF9}" type="presOf" srcId="{1AD10E8C-2B1D-4DB1-80D3-533AE634092B}" destId="{D1BDBB9A-DDF1-4329-8871-F16837B7D4FB}" srcOrd="0" destOrd="0" presId="urn:microsoft.com/office/officeart/2005/8/layout/default"/>
    <dgm:cxn modelId="{9B72B3AC-C141-4C8F-BF79-5EBC81F3D3E7}" type="presOf" srcId="{FCA4D9F9-E251-4F95-9BA8-52B01FBA0EC3}" destId="{B12984D2-0C90-4429-89C9-528A31BB3BA6}" srcOrd="0" destOrd="0" presId="urn:microsoft.com/office/officeart/2005/8/layout/default"/>
    <dgm:cxn modelId="{9ADCA611-44DD-4FAB-9232-891E461656CF}" srcId="{E806CA9F-5867-4786-84EB-E74D5DEF07E7}" destId="{FCA4D9F9-E251-4F95-9BA8-52B01FBA0EC3}" srcOrd="3" destOrd="0" parTransId="{3E04C9D0-38B6-4C7D-AEBD-3CD0C26F1C5B}" sibTransId="{00D7E57E-C99F-481D-8539-8D684ACFFA24}"/>
    <dgm:cxn modelId="{F5874C06-5C7E-4F94-8259-710B07B8299F}" srcId="{E806CA9F-5867-4786-84EB-E74D5DEF07E7}" destId="{1AD10E8C-2B1D-4DB1-80D3-533AE634092B}" srcOrd="2" destOrd="0" parTransId="{ACA6749A-823D-4522-A4AC-3D1C3D3E0CC8}" sibTransId="{5C882778-20A3-483A-BA6A-FA2D947AE154}"/>
    <dgm:cxn modelId="{267AFBB2-3BC7-43FF-AA5D-B95EF4BF8C67}" type="presOf" srcId="{E806CA9F-5867-4786-84EB-E74D5DEF07E7}" destId="{516173E2-2840-4AB8-9F9D-E0FB942EE9D3}" srcOrd="0" destOrd="0" presId="urn:microsoft.com/office/officeart/2005/8/layout/default"/>
    <dgm:cxn modelId="{B8676235-4883-4BDB-B6FE-4B0F684B506F}" type="presParOf" srcId="{516173E2-2840-4AB8-9F9D-E0FB942EE9D3}" destId="{4A6855BC-B47C-4920-8D05-D8E181DDEDE2}" srcOrd="0" destOrd="0" presId="urn:microsoft.com/office/officeart/2005/8/layout/default"/>
    <dgm:cxn modelId="{94CE55F7-6DA8-491B-8DFF-B0BB7EE4318F}" type="presParOf" srcId="{516173E2-2840-4AB8-9F9D-E0FB942EE9D3}" destId="{1FE0BC26-DB77-4CC6-BFD7-EEDC4A99C38E}" srcOrd="1" destOrd="0" presId="urn:microsoft.com/office/officeart/2005/8/layout/default"/>
    <dgm:cxn modelId="{155B28E2-3C20-4ADA-8AF1-331BA007525C}" type="presParOf" srcId="{516173E2-2840-4AB8-9F9D-E0FB942EE9D3}" destId="{C3A4209D-F416-4C16-8E47-1537E5BF349E}" srcOrd="2" destOrd="0" presId="urn:microsoft.com/office/officeart/2005/8/layout/default"/>
    <dgm:cxn modelId="{BBF4AE68-CC3C-44E7-825E-0DA1243008FB}" type="presParOf" srcId="{516173E2-2840-4AB8-9F9D-E0FB942EE9D3}" destId="{8196F13F-4FCE-4722-A3E9-9FBB337CA4C1}" srcOrd="3" destOrd="0" presId="urn:microsoft.com/office/officeart/2005/8/layout/default"/>
    <dgm:cxn modelId="{7C7CB990-1069-464D-9F5C-30052CCFEA95}" type="presParOf" srcId="{516173E2-2840-4AB8-9F9D-E0FB942EE9D3}" destId="{D1BDBB9A-DDF1-4329-8871-F16837B7D4FB}" srcOrd="4" destOrd="0" presId="urn:microsoft.com/office/officeart/2005/8/layout/default"/>
    <dgm:cxn modelId="{759410AF-9F45-426F-A2D8-ED34303A658E}" type="presParOf" srcId="{516173E2-2840-4AB8-9F9D-E0FB942EE9D3}" destId="{6B8C4C8F-DE70-4BEE-98DD-45204BAFA9C2}" srcOrd="5" destOrd="0" presId="urn:microsoft.com/office/officeart/2005/8/layout/default"/>
    <dgm:cxn modelId="{EA4FE995-9F2B-416A-8BBD-84401628620F}" type="presParOf" srcId="{516173E2-2840-4AB8-9F9D-E0FB942EE9D3}" destId="{B12984D2-0C90-4429-89C9-528A31BB3BA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68FBE-F107-49B3-8A8C-9875326479E8}">
      <dsp:nvSpPr>
        <dsp:cNvPr id="0" name=""/>
        <dsp:cNvSpPr/>
      </dsp:nvSpPr>
      <dsp:spPr>
        <a:xfrm>
          <a:off x="0" y="11133"/>
          <a:ext cx="8285400" cy="53329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¿En qué consiste?</a:t>
          </a:r>
          <a:endParaRPr lang="es-ES" sz="2400" kern="1200" dirty="0"/>
        </a:p>
      </dsp:txBody>
      <dsp:txXfrm>
        <a:off x="26033" y="37166"/>
        <a:ext cx="8233334" cy="481229"/>
      </dsp:txXfrm>
    </dsp:sp>
    <dsp:sp modelId="{1B5463D8-A0FC-4C62-B44A-0C5BFB28FC2E}">
      <dsp:nvSpPr>
        <dsp:cNvPr id="0" name=""/>
        <dsp:cNvSpPr/>
      </dsp:nvSpPr>
      <dsp:spPr>
        <a:xfrm>
          <a:off x="0" y="544429"/>
          <a:ext cx="8285400" cy="15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061" tIns="30480" rIns="170688" bIns="30480" numCol="1" spcCol="1270" anchor="t" anchorCtr="0">
          <a:noAutofit/>
        </a:bodyPr>
        <a:lstStyle/>
        <a:p>
          <a:pPr marL="171450" lvl="1" indent="-171450" algn="just" defTabSz="844550">
            <a:lnSpc>
              <a:spcPct val="100000"/>
            </a:lnSpc>
            <a:spcBef>
              <a:spcPct val="0"/>
            </a:spcBef>
            <a:spcAft>
              <a:spcPct val="20000"/>
            </a:spcAft>
            <a:buChar char="••"/>
          </a:pPr>
          <a:r>
            <a:rPr lang="es-ES" sz="1900" kern="1200" dirty="0" smtClean="0"/>
            <a:t>El Bachillerato forma parte de la Educación Secundaria Post-obligatoria, tiene carácter voluntario y una duración de dos cursos. Su finalidad es ofrecer una formación general que favorezca la madurez personal e intelectual y preparar para estudios posteriores (Universidad o Ciclos Formativos de Grado Superior). </a:t>
          </a:r>
          <a:endParaRPr lang="es-ES" sz="1900" kern="1200" dirty="0"/>
        </a:p>
      </dsp:txBody>
      <dsp:txXfrm>
        <a:off x="0" y="544429"/>
        <a:ext cx="8285400" cy="1515240"/>
      </dsp:txXfrm>
    </dsp:sp>
    <dsp:sp modelId="{EECE7DC8-F4A1-498D-9AF1-823774876396}">
      <dsp:nvSpPr>
        <dsp:cNvPr id="0" name=""/>
        <dsp:cNvSpPr/>
      </dsp:nvSpPr>
      <dsp:spPr>
        <a:xfrm>
          <a:off x="0" y="2059669"/>
          <a:ext cx="8285400" cy="54243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¿Cuánto dura?</a:t>
          </a:r>
          <a:endParaRPr lang="es-ES" sz="2400" kern="1200" dirty="0"/>
        </a:p>
      </dsp:txBody>
      <dsp:txXfrm>
        <a:off x="26480" y="2086149"/>
        <a:ext cx="8232440" cy="489477"/>
      </dsp:txXfrm>
    </dsp:sp>
    <dsp:sp modelId="{20F10316-D108-4DC3-8A53-FE28497DE58B}">
      <dsp:nvSpPr>
        <dsp:cNvPr id="0" name=""/>
        <dsp:cNvSpPr/>
      </dsp:nvSpPr>
      <dsp:spPr>
        <a:xfrm>
          <a:off x="0" y="2602106"/>
          <a:ext cx="82854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061" tIns="30480" rIns="170688" bIns="30480" numCol="1" spcCol="1270" anchor="t" anchorCtr="0">
          <a:noAutofit/>
        </a:bodyPr>
        <a:lstStyle/>
        <a:p>
          <a:pPr marL="171450" lvl="1" indent="-171450" algn="just" defTabSz="844550">
            <a:lnSpc>
              <a:spcPct val="100000"/>
            </a:lnSpc>
            <a:spcBef>
              <a:spcPct val="0"/>
            </a:spcBef>
            <a:spcAft>
              <a:spcPct val="20000"/>
            </a:spcAft>
            <a:buChar char="••"/>
          </a:pPr>
          <a:r>
            <a:rPr lang="es-ES" sz="1900" kern="1200" dirty="0" smtClean="0"/>
            <a:t>2 años aunque se puede permanecer en régimen ordinario durante cuatro años.</a:t>
          </a:r>
          <a:endParaRPr lang="es-ES" sz="1900" kern="1200" dirty="0"/>
        </a:p>
      </dsp:txBody>
      <dsp:txXfrm>
        <a:off x="0" y="2602106"/>
        <a:ext cx="8285400" cy="645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68FBE-F107-49B3-8A8C-9875326479E8}">
      <dsp:nvSpPr>
        <dsp:cNvPr id="0" name=""/>
        <dsp:cNvSpPr/>
      </dsp:nvSpPr>
      <dsp:spPr>
        <a:xfrm>
          <a:off x="0" y="169311"/>
          <a:ext cx="8285400" cy="534921"/>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¿En qué consisten estos ciclos?</a:t>
          </a:r>
          <a:endParaRPr lang="es-ES" sz="2400" kern="1200" dirty="0"/>
        </a:p>
      </dsp:txBody>
      <dsp:txXfrm>
        <a:off x="26113" y="195424"/>
        <a:ext cx="8233174" cy="482695"/>
      </dsp:txXfrm>
    </dsp:sp>
    <dsp:sp modelId="{1B5463D8-A0FC-4C62-B44A-0C5BFB28FC2E}">
      <dsp:nvSpPr>
        <dsp:cNvPr id="0" name=""/>
        <dsp:cNvSpPr/>
      </dsp:nvSpPr>
      <dsp:spPr>
        <a:xfrm>
          <a:off x="0" y="704232"/>
          <a:ext cx="8285400" cy="54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061" tIns="26670" rIns="149352" bIns="26670" numCol="1" spcCol="1270" anchor="t" anchorCtr="0">
          <a:noAutofit/>
        </a:bodyPr>
        <a:lstStyle/>
        <a:p>
          <a:pPr marL="171450" lvl="1" indent="-171450" algn="just" defTabSz="711200">
            <a:lnSpc>
              <a:spcPct val="100000"/>
            </a:lnSpc>
            <a:spcBef>
              <a:spcPct val="0"/>
            </a:spcBef>
            <a:spcAft>
              <a:spcPct val="20000"/>
            </a:spcAft>
            <a:buChar char="••"/>
          </a:pPr>
          <a:r>
            <a:rPr lang="es-ES" sz="1600" kern="1200" dirty="0" smtClean="0"/>
            <a:t>En una formación teórica y práctica para dominar una profesión. Todas las asignaturas que estudiarás estarán relacionadas con esa profesión que has elegido. </a:t>
          </a:r>
          <a:endParaRPr lang="es-ES" sz="1600" kern="1200" dirty="0"/>
        </a:p>
      </dsp:txBody>
      <dsp:txXfrm>
        <a:off x="0" y="704232"/>
        <a:ext cx="8285400" cy="543375"/>
      </dsp:txXfrm>
    </dsp:sp>
    <dsp:sp modelId="{EECE7DC8-F4A1-498D-9AF1-823774876396}">
      <dsp:nvSpPr>
        <dsp:cNvPr id="0" name=""/>
        <dsp:cNvSpPr/>
      </dsp:nvSpPr>
      <dsp:spPr>
        <a:xfrm>
          <a:off x="0" y="1247607"/>
          <a:ext cx="8285400" cy="54409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¿Cuánto duran?</a:t>
          </a:r>
          <a:endParaRPr lang="es-ES" sz="2400" kern="1200" dirty="0"/>
        </a:p>
      </dsp:txBody>
      <dsp:txXfrm>
        <a:off x="26560" y="1274167"/>
        <a:ext cx="8232280" cy="490970"/>
      </dsp:txXfrm>
    </dsp:sp>
    <dsp:sp modelId="{20F10316-D108-4DC3-8A53-FE28497DE58B}">
      <dsp:nvSpPr>
        <dsp:cNvPr id="0" name=""/>
        <dsp:cNvSpPr/>
      </dsp:nvSpPr>
      <dsp:spPr>
        <a:xfrm>
          <a:off x="0" y="1791698"/>
          <a:ext cx="8285400"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061" tIns="26670" rIns="149352" bIns="26670" numCol="1" spcCol="1270" anchor="t" anchorCtr="0">
          <a:noAutofit/>
        </a:bodyPr>
        <a:lstStyle/>
        <a:p>
          <a:pPr marL="171450" lvl="1" indent="-171450" algn="just" defTabSz="711200">
            <a:lnSpc>
              <a:spcPct val="100000"/>
            </a:lnSpc>
            <a:spcBef>
              <a:spcPct val="0"/>
            </a:spcBef>
            <a:spcAft>
              <a:spcPct val="20000"/>
            </a:spcAft>
            <a:buChar char="••"/>
          </a:pPr>
          <a:r>
            <a:rPr lang="es-ES" sz="1600" kern="1200" dirty="0" smtClean="0"/>
            <a:t>Los módulos profesionales se desarrollan en dos cursos. En segundo curso cursarás el módulo profesional de Formación en Centros de Trabajo (FCT) donde podrás poner en práctica los conocimientos que has adquirido en un entorno real.</a:t>
          </a:r>
          <a:endParaRPr lang="es-ES" sz="1600" kern="1200" dirty="0"/>
        </a:p>
        <a:p>
          <a:pPr marL="171450" lvl="1" indent="-171450" algn="just" defTabSz="711200">
            <a:lnSpc>
              <a:spcPct val="100000"/>
            </a:lnSpc>
            <a:spcBef>
              <a:spcPct val="0"/>
            </a:spcBef>
            <a:spcAft>
              <a:spcPct val="20000"/>
            </a:spcAft>
            <a:buChar char="••"/>
          </a:pPr>
          <a:r>
            <a:rPr lang="es-ES" sz="1600" kern="1200" dirty="0" smtClean="0"/>
            <a:t>Formación profesional DUAL.</a:t>
          </a:r>
          <a:endParaRPr lang="es-ES" sz="1600" kern="1200" dirty="0"/>
        </a:p>
      </dsp:txBody>
      <dsp:txXfrm>
        <a:off x="0" y="1791698"/>
        <a:ext cx="8285400" cy="1086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855BC-B47C-4920-8D05-D8E181DDEDE2}">
      <dsp:nvSpPr>
        <dsp:cNvPr id="0" name=""/>
        <dsp:cNvSpPr/>
      </dsp:nvSpPr>
      <dsp:spPr>
        <a:xfrm>
          <a:off x="2381" y="379722"/>
          <a:ext cx="1889059" cy="113343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Título ESO </a:t>
          </a:r>
          <a:endParaRPr lang="es-ES" sz="1800" kern="1200" dirty="0"/>
        </a:p>
      </dsp:txBody>
      <dsp:txXfrm>
        <a:off x="2381" y="379722"/>
        <a:ext cx="1889059" cy="1133435"/>
      </dsp:txXfrm>
    </dsp:sp>
    <dsp:sp modelId="{C3A4209D-F416-4C16-8E47-1537E5BF349E}">
      <dsp:nvSpPr>
        <dsp:cNvPr id="0" name=""/>
        <dsp:cNvSpPr/>
      </dsp:nvSpPr>
      <dsp:spPr>
        <a:xfrm>
          <a:off x="2080347" y="379722"/>
          <a:ext cx="1889059" cy="113343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Título FPB</a:t>
          </a:r>
          <a:endParaRPr lang="es-ES" sz="1800" kern="1200" dirty="0"/>
        </a:p>
      </dsp:txBody>
      <dsp:txXfrm>
        <a:off x="2080347" y="379722"/>
        <a:ext cx="1889059" cy="1133435"/>
      </dsp:txXfrm>
    </dsp:sp>
    <dsp:sp modelId="{D1BDBB9A-DDF1-4329-8871-F16837B7D4FB}">
      <dsp:nvSpPr>
        <dsp:cNvPr id="0" name=""/>
        <dsp:cNvSpPr/>
      </dsp:nvSpPr>
      <dsp:spPr>
        <a:xfrm>
          <a:off x="4158312" y="379722"/>
          <a:ext cx="1889059" cy="113343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Prueba de acceso a CFGM</a:t>
          </a:r>
          <a:endParaRPr lang="es-ES" sz="1800" kern="1200" dirty="0"/>
        </a:p>
      </dsp:txBody>
      <dsp:txXfrm>
        <a:off x="4158312" y="379722"/>
        <a:ext cx="1889059" cy="1133435"/>
      </dsp:txXfrm>
    </dsp:sp>
    <dsp:sp modelId="{B12984D2-0C90-4429-89C9-528A31BB3BA6}">
      <dsp:nvSpPr>
        <dsp:cNvPr id="0" name=""/>
        <dsp:cNvSpPr/>
      </dsp:nvSpPr>
      <dsp:spPr>
        <a:xfrm>
          <a:off x="6236278" y="379722"/>
          <a:ext cx="1889059" cy="113343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Curso especifico para el acceso a CFGM</a:t>
          </a:r>
          <a:endParaRPr lang="es-ES" sz="1800" kern="1200" dirty="0"/>
        </a:p>
      </dsp:txBody>
      <dsp:txXfrm>
        <a:off x="6236278" y="379722"/>
        <a:ext cx="1889059" cy="11334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0"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Calibri"/>
              </a:rPr>
              <a:t>Pulse para desplazar la página</a:t>
            </a:r>
          </a:p>
        </p:txBody>
      </p:sp>
      <p:sp>
        <p:nvSpPr>
          <p:cNvPr id="221" name="PlaceHolder 2"/>
          <p:cNvSpPr>
            <a:spLocks noGrp="1"/>
          </p:cNvSpPr>
          <p:nvPr>
            <p:ph type="body"/>
          </p:nvPr>
        </p:nvSpPr>
        <p:spPr>
          <a:xfrm>
            <a:off x="756000" y="5078520"/>
            <a:ext cx="6047640" cy="4811040"/>
          </a:xfrm>
          <a:prstGeom prst="rect">
            <a:avLst/>
          </a:prstGeom>
        </p:spPr>
        <p:txBody>
          <a:bodyPr lIns="0" tIns="0" rIns="0" bIns="0">
            <a:noAutofit/>
          </a:bodyPr>
          <a:lstStyle/>
          <a:p>
            <a:r>
              <a:rPr lang="es-ES" sz="2000" b="0" strike="noStrike" spc="-1">
                <a:latin typeface="Arial"/>
              </a:rPr>
              <a:t>Pulse para editar el formato de las notas</a:t>
            </a:r>
          </a:p>
        </p:txBody>
      </p:sp>
      <p:sp>
        <p:nvSpPr>
          <p:cNvPr id="222" name="PlaceHolder 3"/>
          <p:cNvSpPr>
            <a:spLocks noGrp="1"/>
          </p:cNvSpPr>
          <p:nvPr>
            <p:ph type="hdr"/>
          </p:nvPr>
        </p:nvSpPr>
        <p:spPr>
          <a:xfrm>
            <a:off x="0" y="0"/>
            <a:ext cx="3280680" cy="534240"/>
          </a:xfrm>
          <a:prstGeom prst="rect">
            <a:avLst/>
          </a:prstGeom>
        </p:spPr>
        <p:txBody>
          <a:bodyPr lIns="0" tIns="0" rIns="0" bIns="0">
            <a:noAutofit/>
          </a:bodyPr>
          <a:lstStyle/>
          <a:p>
            <a:r>
              <a:rPr lang="es-ES" sz="1400" b="0" strike="noStrike" spc="-1">
                <a:latin typeface="Times New Roman"/>
              </a:rPr>
              <a:t>&lt;cabecera&gt;</a:t>
            </a:r>
          </a:p>
        </p:txBody>
      </p:sp>
      <p:sp>
        <p:nvSpPr>
          <p:cNvPr id="223"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s-ES" sz="1400" b="0" strike="noStrike" spc="-1">
                <a:latin typeface="Times New Roman"/>
              </a:rPr>
              <a:t>&lt;fecha/hora&gt;</a:t>
            </a:r>
          </a:p>
        </p:txBody>
      </p:sp>
      <p:sp>
        <p:nvSpPr>
          <p:cNvPr id="224"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s-ES" sz="1400" b="0" strike="noStrike" spc="-1">
                <a:latin typeface="Times New Roman"/>
              </a:rPr>
              <a:t>&lt;pie de página&gt;</a:t>
            </a:r>
          </a:p>
        </p:txBody>
      </p:sp>
      <p:sp>
        <p:nvSpPr>
          <p:cNvPr id="225"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4D62A8E9-D1F1-4344-A757-2DD698B39693}" type="slidenum">
              <a:rPr lang="es-ES" sz="1400" b="0" strike="noStrike" spc="-1">
                <a:latin typeface="Times New Roman"/>
              </a:rPr>
              <a:t>‹Nr.›</a:t>
            </a:fld>
            <a:endParaRPr lang="es-ES" sz="1400" b="0" strike="noStrike" spc="-1">
              <a:latin typeface="Times New Roman"/>
            </a:endParaRPr>
          </a:p>
        </p:txBody>
      </p:sp>
    </p:spTree>
    <p:extLst>
      <p:ext uri="{BB962C8B-B14F-4D97-AF65-F5344CB8AC3E}">
        <p14:creationId xmlns:p14="http://schemas.microsoft.com/office/powerpoint/2010/main" val="381362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noRot="1" noChangeAspect="1"/>
          </p:cNvSpPr>
          <p:nvPr>
            <p:ph type="sldImg"/>
          </p:nvPr>
        </p:nvSpPr>
        <p:spPr>
          <a:xfrm>
            <a:off x="4038600" y="857250"/>
            <a:ext cx="4114800" cy="2314575"/>
          </a:xfrm>
          <a:prstGeom prst="rect">
            <a:avLst/>
          </a:prstGeom>
        </p:spPr>
      </p:sp>
      <p:sp>
        <p:nvSpPr>
          <p:cNvPr id="343" name="PlaceHolder 2"/>
          <p:cNvSpPr>
            <a:spLocks noGrp="1"/>
          </p:cNvSpPr>
          <p:nvPr>
            <p:ph type="body"/>
          </p:nvPr>
        </p:nvSpPr>
        <p:spPr>
          <a:xfrm>
            <a:off x="1219320" y="3300480"/>
            <a:ext cx="9753120" cy="2700000"/>
          </a:xfrm>
          <a:prstGeom prst="rect">
            <a:avLst/>
          </a:prstGeom>
        </p:spPr>
        <p:txBody>
          <a:bodyPr>
            <a:noAutofit/>
          </a:bodyPr>
          <a:lstStyle/>
          <a:p>
            <a:endParaRPr lang="es-ES" sz="2000" b="0" strike="noStrike" spc="-1">
              <a:latin typeface="Arial"/>
            </a:endParaRPr>
          </a:p>
        </p:txBody>
      </p:sp>
      <p:sp>
        <p:nvSpPr>
          <p:cNvPr id="344" name="TextShape 3"/>
          <p:cNvSpPr txBox="1"/>
          <p:nvPr/>
        </p:nvSpPr>
        <p:spPr>
          <a:xfrm>
            <a:off x="6905520" y="6513480"/>
            <a:ext cx="5283000" cy="344160"/>
          </a:xfrm>
          <a:prstGeom prst="rect">
            <a:avLst/>
          </a:prstGeom>
          <a:noFill/>
          <a:ln>
            <a:noFill/>
          </a:ln>
        </p:spPr>
        <p:txBody>
          <a:bodyPr anchor="b">
            <a:noAutofit/>
          </a:bodyPr>
          <a:lstStyle/>
          <a:p>
            <a:pPr algn="r">
              <a:lnSpc>
                <a:spcPct val="100000"/>
              </a:lnSpc>
            </a:pPr>
            <a:fld id="{396A704C-70B9-469E-8AAC-B9CDFB32FC7F}" type="slidenum">
              <a:rPr lang="es-ES" sz="1200" b="0" strike="noStrike" spc="-1">
                <a:solidFill>
                  <a:srgbClr val="000000"/>
                </a:solidFill>
                <a:latin typeface="+mn-lt"/>
                <a:ea typeface="+mn-ea"/>
              </a:rPr>
              <a:t>22</a:t>
            </a:fld>
            <a:endParaRPr lang="es-E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4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5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5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5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5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5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5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5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5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7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1787400" y="1629000"/>
            <a:ext cx="8616960" cy="774936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8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8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8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9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9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9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9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9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9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0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0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0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0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0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0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0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0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0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2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2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2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1787400" y="1629000"/>
            <a:ext cx="8616960" cy="774936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3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4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4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4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4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5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5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5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5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5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5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5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5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4"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8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8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8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9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1"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2" name="PlaceHolder 1"/>
          <p:cNvSpPr>
            <a:spLocks noGrp="1"/>
          </p:cNvSpPr>
          <p:nvPr>
            <p:ph type="subTitle"/>
          </p:nvPr>
        </p:nvSpPr>
        <p:spPr>
          <a:xfrm>
            <a:off x="1787400" y="1629000"/>
            <a:ext cx="8616960" cy="774936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9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9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9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1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1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0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0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0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0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0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0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1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1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1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21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1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1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1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1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21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1787400" y="1629000"/>
            <a:ext cx="8616960" cy="7749360"/>
          </a:xfrm>
          <a:prstGeom prst="rect">
            <a:avLst/>
          </a:prstGeom>
        </p:spPr>
        <p:txBody>
          <a:bodyPr lIns="0" tIns="0" rIns="0" bIns="0" anchor="ctr">
            <a:noAutofit/>
          </a:bodyP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3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787400" y="1629000"/>
            <a:ext cx="8616960" cy="1671480"/>
          </a:xfrm>
          <a:prstGeom prst="rect">
            <a:avLst/>
          </a:prstGeom>
        </p:spPr>
        <p:txBody>
          <a:bodyPr lIns="0" tIns="0" rIns="0" bIns="0" anchor="ctr">
            <a:noAutofit/>
          </a:bodyPr>
          <a:lstStyle/>
          <a:p>
            <a:endParaRPr lang="es-ES" sz="1800" b="0" strike="noStrike" spc="-1">
              <a:solidFill>
                <a:srgbClr val="000000"/>
              </a:solidFill>
              <a:latin typeface="Calibri"/>
            </a:endParaRPr>
          </a:p>
        </p:txBody>
      </p:sp>
      <p:sp>
        <p:nvSpPr>
          <p:cNvPr id="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1800" b="0" strike="noStrike" spc="-1">
              <a:solidFill>
                <a:srgbClr val="000000"/>
              </a:solidFill>
              <a:latin typeface="Calibri"/>
            </a:endParaRPr>
          </a:p>
        </p:txBody>
      </p:sp>
      <p:sp>
        <p:nvSpPr>
          <p:cNvPr id="4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ES" sz="1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CustomShape 1" hidden="1"/>
          <p:cNvSpPr/>
          <p:nvPr/>
        </p:nvSpPr>
        <p:spPr>
          <a:xfrm>
            <a:off x="9371160" y="0"/>
            <a:ext cx="1218960" cy="685764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25" name="CustomShape 2" hidden="1"/>
          <p:cNvSpPr/>
          <p:nvPr/>
        </p:nvSpPr>
        <p:spPr>
          <a:xfrm>
            <a:off x="7425000" y="3682080"/>
            <a:ext cx="476352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2" name="CustomShape 3" hidden="1"/>
          <p:cNvSpPr/>
          <p:nvPr/>
        </p:nvSpPr>
        <p:spPr>
          <a:xfrm>
            <a:off x="9182160" y="0"/>
            <a:ext cx="300708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EF7E09">
              <a:alpha val="31000"/>
            </a:srgbClr>
          </a:solidFill>
          <a:ln>
            <a:noFill/>
          </a:ln>
        </p:spPr>
        <p:style>
          <a:lnRef idx="0">
            <a:scrgbClr r="0" g="0" b="0"/>
          </a:lnRef>
          <a:fillRef idx="0">
            <a:scrgbClr r="0" g="0" b="0"/>
          </a:fillRef>
          <a:effectRef idx="0">
            <a:scrgbClr r="0" g="0" b="0"/>
          </a:effectRef>
          <a:fontRef idx="minor"/>
        </p:style>
      </p:sp>
      <p:sp>
        <p:nvSpPr>
          <p:cNvPr id="3" name="CustomShape 4" hidden="1"/>
          <p:cNvSpPr/>
          <p:nvPr/>
        </p:nvSpPr>
        <p:spPr>
          <a:xfrm>
            <a:off x="9604440" y="0"/>
            <a:ext cx="258804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EF7E09">
              <a:alpha val="20000"/>
            </a:srgbClr>
          </a:solidFill>
          <a:ln>
            <a:noFill/>
          </a:ln>
        </p:spPr>
        <p:style>
          <a:lnRef idx="0">
            <a:scrgbClr r="0" g="0" b="0"/>
          </a:lnRef>
          <a:fillRef idx="0">
            <a:scrgbClr r="0" g="0" b="0"/>
          </a:fillRef>
          <a:effectRef idx="0">
            <a:scrgbClr r="0" g="0" b="0"/>
          </a:effectRef>
          <a:fontRef idx="minor"/>
        </p:style>
      </p:sp>
      <p:sp>
        <p:nvSpPr>
          <p:cNvPr id="4" name="CustomShape 5" hidden="1"/>
          <p:cNvSpPr/>
          <p:nvPr/>
        </p:nvSpPr>
        <p:spPr>
          <a:xfrm>
            <a:off x="8932320" y="3048120"/>
            <a:ext cx="325980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9F2936">
              <a:alpha val="73000"/>
            </a:srgbClr>
          </a:solidFill>
          <a:ln>
            <a:noFill/>
          </a:ln>
        </p:spPr>
        <p:style>
          <a:lnRef idx="0">
            <a:scrgbClr r="0" g="0" b="0"/>
          </a:lnRef>
          <a:fillRef idx="0">
            <a:scrgbClr r="0" g="0" b="0"/>
          </a:fillRef>
          <a:effectRef idx="0">
            <a:scrgbClr r="0" g="0" b="0"/>
          </a:effectRef>
          <a:fontRef idx="minor"/>
        </p:style>
      </p:sp>
      <p:sp>
        <p:nvSpPr>
          <p:cNvPr id="5" name="CustomShape 6" hidden="1"/>
          <p:cNvSpPr/>
          <p:nvPr/>
        </p:nvSpPr>
        <p:spPr>
          <a:xfrm>
            <a:off x="9337680" y="0"/>
            <a:ext cx="285156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771F28">
              <a:alpha val="71000"/>
            </a:srgbClr>
          </a:solidFill>
          <a:ln>
            <a:noFill/>
          </a:ln>
        </p:spPr>
        <p:style>
          <a:lnRef idx="0">
            <a:scrgbClr r="0" g="0" b="0"/>
          </a:lnRef>
          <a:fillRef idx="0">
            <a:scrgbClr r="0" g="0" b="0"/>
          </a:fillRef>
          <a:effectRef idx="0">
            <a:scrgbClr r="0" g="0" b="0"/>
          </a:effectRef>
          <a:fontRef idx="minor"/>
        </p:style>
      </p:sp>
      <p:sp>
        <p:nvSpPr>
          <p:cNvPr id="6" name="CustomShape 7" hidden="1"/>
          <p:cNvSpPr/>
          <p:nvPr/>
        </p:nvSpPr>
        <p:spPr>
          <a:xfrm>
            <a:off x="10898280" y="0"/>
            <a:ext cx="129060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F8B168">
              <a:alpha val="71000"/>
            </a:srgbClr>
          </a:solidFill>
          <a:ln>
            <a:noFill/>
          </a:ln>
        </p:spPr>
        <p:style>
          <a:lnRef idx="0">
            <a:scrgbClr r="0" g="0" b="0"/>
          </a:lnRef>
          <a:fillRef idx="0">
            <a:scrgbClr r="0" g="0" b="0"/>
          </a:fillRef>
          <a:effectRef idx="0">
            <a:scrgbClr r="0" g="0" b="0"/>
          </a:effectRef>
          <a:fontRef idx="minor"/>
        </p:style>
      </p:sp>
      <p:sp>
        <p:nvSpPr>
          <p:cNvPr id="7" name="CustomShape 8" hidden="1"/>
          <p:cNvSpPr/>
          <p:nvPr/>
        </p:nvSpPr>
        <p:spPr>
          <a:xfrm>
            <a:off x="10940760" y="0"/>
            <a:ext cx="124812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EF7E09">
              <a:alpha val="66000"/>
            </a:srgbClr>
          </a:solidFill>
          <a:ln>
            <a:noFill/>
          </a:ln>
        </p:spPr>
        <p:style>
          <a:lnRef idx="0">
            <a:scrgbClr r="0" g="0" b="0"/>
          </a:lnRef>
          <a:fillRef idx="0">
            <a:scrgbClr r="0" g="0" b="0"/>
          </a:fillRef>
          <a:effectRef idx="0">
            <a:scrgbClr r="0" g="0" b="0"/>
          </a:effectRef>
          <a:fontRef idx="minor"/>
        </p:style>
      </p:sp>
      <p:sp>
        <p:nvSpPr>
          <p:cNvPr id="8" name="CustomShape 9" hidden="1"/>
          <p:cNvSpPr/>
          <p:nvPr/>
        </p:nvSpPr>
        <p:spPr>
          <a:xfrm>
            <a:off x="10372320" y="3590640"/>
            <a:ext cx="181620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EF7E09">
              <a:alpha val="80000"/>
            </a:srgbClr>
          </a:solidFill>
          <a:ln>
            <a:noFill/>
          </a:ln>
        </p:spPr>
        <p:style>
          <a:lnRef idx="0">
            <a:scrgbClr r="0" g="0" b="0"/>
          </a:lnRef>
          <a:fillRef idx="0">
            <a:scrgbClr r="0" g="0" b="0"/>
          </a:fillRef>
          <a:effectRef idx="0">
            <a:scrgbClr r="0" g="0" b="0"/>
          </a:effectRef>
          <a:fontRef idx="minor"/>
        </p:style>
      </p:sp>
      <p:sp>
        <p:nvSpPr>
          <p:cNvPr id="9" name="CustomShape 10"/>
          <p:cNvSpPr/>
          <p:nvPr/>
        </p:nvSpPr>
        <p:spPr>
          <a:xfrm>
            <a:off x="9371160" y="0"/>
            <a:ext cx="1218960" cy="685764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10" name="CustomShape 11"/>
          <p:cNvSpPr/>
          <p:nvPr/>
        </p:nvSpPr>
        <p:spPr>
          <a:xfrm>
            <a:off x="7425000" y="3682080"/>
            <a:ext cx="476352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11" name="CustomShape 12"/>
          <p:cNvSpPr/>
          <p:nvPr/>
        </p:nvSpPr>
        <p:spPr>
          <a:xfrm>
            <a:off x="9182160" y="0"/>
            <a:ext cx="300708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EF7E09">
              <a:alpha val="31000"/>
            </a:srgbClr>
          </a:solidFill>
          <a:ln>
            <a:noFill/>
          </a:ln>
        </p:spPr>
        <p:style>
          <a:lnRef idx="0">
            <a:scrgbClr r="0" g="0" b="0"/>
          </a:lnRef>
          <a:fillRef idx="0">
            <a:scrgbClr r="0" g="0" b="0"/>
          </a:fillRef>
          <a:effectRef idx="0">
            <a:scrgbClr r="0" g="0" b="0"/>
          </a:effectRef>
          <a:fontRef idx="minor"/>
        </p:style>
      </p:sp>
      <p:sp>
        <p:nvSpPr>
          <p:cNvPr id="12" name="CustomShape 13"/>
          <p:cNvSpPr/>
          <p:nvPr/>
        </p:nvSpPr>
        <p:spPr>
          <a:xfrm>
            <a:off x="9604440" y="0"/>
            <a:ext cx="258804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EF7E09">
              <a:alpha val="20000"/>
            </a:srgbClr>
          </a:solidFill>
          <a:ln>
            <a:noFill/>
          </a:ln>
        </p:spPr>
        <p:style>
          <a:lnRef idx="0">
            <a:scrgbClr r="0" g="0" b="0"/>
          </a:lnRef>
          <a:fillRef idx="0">
            <a:scrgbClr r="0" g="0" b="0"/>
          </a:fillRef>
          <a:effectRef idx="0">
            <a:scrgbClr r="0" g="0" b="0"/>
          </a:effectRef>
          <a:fontRef idx="minor"/>
        </p:style>
      </p:sp>
      <p:sp>
        <p:nvSpPr>
          <p:cNvPr id="13" name="CustomShape 14"/>
          <p:cNvSpPr/>
          <p:nvPr/>
        </p:nvSpPr>
        <p:spPr>
          <a:xfrm>
            <a:off x="8932320" y="3048120"/>
            <a:ext cx="325980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9F2936">
              <a:alpha val="73000"/>
            </a:srgbClr>
          </a:solidFill>
          <a:ln>
            <a:noFill/>
          </a:ln>
        </p:spPr>
        <p:style>
          <a:lnRef idx="0">
            <a:scrgbClr r="0" g="0" b="0"/>
          </a:lnRef>
          <a:fillRef idx="0">
            <a:scrgbClr r="0" g="0" b="0"/>
          </a:fillRef>
          <a:effectRef idx="0">
            <a:scrgbClr r="0" g="0" b="0"/>
          </a:effectRef>
          <a:fontRef idx="minor"/>
        </p:style>
      </p:sp>
      <p:sp>
        <p:nvSpPr>
          <p:cNvPr id="14" name="CustomShape 15"/>
          <p:cNvSpPr/>
          <p:nvPr/>
        </p:nvSpPr>
        <p:spPr>
          <a:xfrm>
            <a:off x="9337680" y="0"/>
            <a:ext cx="285156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771F28">
              <a:alpha val="71000"/>
            </a:srgbClr>
          </a:solidFill>
          <a:ln>
            <a:noFill/>
          </a:ln>
        </p:spPr>
        <p:style>
          <a:lnRef idx="0">
            <a:scrgbClr r="0" g="0" b="0"/>
          </a:lnRef>
          <a:fillRef idx="0">
            <a:scrgbClr r="0" g="0" b="0"/>
          </a:fillRef>
          <a:effectRef idx="0">
            <a:scrgbClr r="0" g="0" b="0"/>
          </a:effectRef>
          <a:fontRef idx="minor"/>
        </p:style>
      </p:sp>
      <p:sp>
        <p:nvSpPr>
          <p:cNvPr id="15" name="CustomShape 16"/>
          <p:cNvSpPr/>
          <p:nvPr/>
        </p:nvSpPr>
        <p:spPr>
          <a:xfrm>
            <a:off x="10898280" y="0"/>
            <a:ext cx="129060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F8B168">
              <a:alpha val="71000"/>
            </a:srgbClr>
          </a:solidFill>
          <a:ln>
            <a:noFill/>
          </a:ln>
        </p:spPr>
        <p:style>
          <a:lnRef idx="0">
            <a:scrgbClr r="0" g="0" b="0"/>
          </a:lnRef>
          <a:fillRef idx="0">
            <a:scrgbClr r="0" g="0" b="0"/>
          </a:fillRef>
          <a:effectRef idx="0">
            <a:scrgbClr r="0" g="0" b="0"/>
          </a:effectRef>
          <a:fontRef idx="minor"/>
        </p:style>
      </p:sp>
      <p:sp>
        <p:nvSpPr>
          <p:cNvPr id="16" name="CustomShape 17"/>
          <p:cNvSpPr/>
          <p:nvPr/>
        </p:nvSpPr>
        <p:spPr>
          <a:xfrm>
            <a:off x="10940760" y="0"/>
            <a:ext cx="124812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EF7E09">
              <a:alpha val="66000"/>
            </a:srgbClr>
          </a:solidFill>
          <a:ln>
            <a:noFill/>
          </a:ln>
        </p:spPr>
        <p:style>
          <a:lnRef idx="0">
            <a:scrgbClr r="0" g="0" b="0"/>
          </a:lnRef>
          <a:fillRef idx="0">
            <a:scrgbClr r="0" g="0" b="0"/>
          </a:fillRef>
          <a:effectRef idx="0">
            <a:scrgbClr r="0" g="0" b="0"/>
          </a:effectRef>
          <a:fontRef idx="minor"/>
        </p:style>
      </p:sp>
      <p:sp>
        <p:nvSpPr>
          <p:cNvPr id="17" name="CustomShape 18"/>
          <p:cNvSpPr/>
          <p:nvPr/>
        </p:nvSpPr>
        <p:spPr>
          <a:xfrm>
            <a:off x="10372320" y="3590640"/>
            <a:ext cx="181620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EF7E09">
              <a:alpha val="80000"/>
            </a:srgbClr>
          </a:solidFill>
          <a:ln>
            <a:noFill/>
          </a:ln>
        </p:spPr>
        <p:style>
          <a:lnRef idx="0">
            <a:scrgbClr r="0" g="0" b="0"/>
          </a:lnRef>
          <a:fillRef idx="0">
            <a:scrgbClr r="0" g="0" b="0"/>
          </a:fillRef>
          <a:effectRef idx="0">
            <a:scrgbClr r="0" g="0" b="0"/>
          </a:effectRef>
          <a:fontRef idx="minor"/>
        </p:style>
      </p:sp>
      <p:sp>
        <p:nvSpPr>
          <p:cNvPr id="18" name="CustomShape 19"/>
          <p:cNvSpPr/>
          <p:nvPr/>
        </p:nvSpPr>
        <p:spPr>
          <a:xfrm>
            <a:off x="0" y="0"/>
            <a:ext cx="842760" cy="5666400"/>
          </a:xfrm>
          <a:custGeom>
            <a:avLst/>
            <a:gdLst/>
            <a:ahLst/>
            <a:cxnLst/>
            <a:rect l="l" t="t" r="r" b="b"/>
            <a:pathLst>
              <a:path w="843280" h="5666740">
                <a:moveTo>
                  <a:pt x="842772" y="0"/>
                </a:moveTo>
                <a:lnTo>
                  <a:pt x="0" y="0"/>
                </a:lnTo>
                <a:lnTo>
                  <a:pt x="0" y="5666232"/>
                </a:lnTo>
                <a:lnTo>
                  <a:pt x="842772" y="0"/>
                </a:lnTo>
                <a:close/>
              </a:path>
            </a:pathLst>
          </a:custGeom>
          <a:solidFill>
            <a:srgbClr val="EF7E09">
              <a:alpha val="86000"/>
            </a:srgbClr>
          </a:solidFill>
          <a:ln>
            <a:noFill/>
          </a:ln>
        </p:spPr>
        <p:style>
          <a:lnRef idx="0">
            <a:scrgbClr r="0" g="0" b="0"/>
          </a:lnRef>
          <a:fillRef idx="0">
            <a:scrgbClr r="0" g="0" b="0"/>
          </a:fillRef>
          <a:effectRef idx="0">
            <a:scrgbClr r="0" g="0" b="0"/>
          </a:effectRef>
          <a:fontRef idx="minor"/>
        </p:style>
      </p:sp>
      <p:sp>
        <p:nvSpPr>
          <p:cNvPr id="19" name="PlaceHolder 20"/>
          <p:cNvSpPr>
            <a:spLocks noGrp="1"/>
          </p:cNvSpPr>
          <p:nvPr>
            <p:ph type="title"/>
          </p:nvPr>
        </p:nvSpPr>
        <p:spPr>
          <a:xfrm>
            <a:off x="2223360" y="2500560"/>
            <a:ext cx="7745040" cy="1646280"/>
          </a:xfrm>
          <a:prstGeom prst="rect">
            <a:avLst/>
          </a:prstGeom>
        </p:spPr>
        <p:txBody>
          <a:bodyPr lIns="0" tIns="0" rIns="0" bIns="0">
            <a:noAutofit/>
          </a:bodyPr>
          <a:lstStyle/>
          <a:p>
            <a:r>
              <a:rPr lang="es-ES" sz="5400" b="0" strike="noStrike" spc="-1">
                <a:solidFill>
                  <a:srgbClr val="000000"/>
                </a:solidFill>
                <a:latin typeface="Calibri"/>
              </a:rPr>
              <a:t>Pulse para editar el formato del texto de título</a:t>
            </a:r>
          </a:p>
        </p:txBody>
      </p:sp>
      <p:sp>
        <p:nvSpPr>
          <p:cNvPr id="20" name="PlaceHolder 21"/>
          <p:cNvSpPr>
            <a:spLocks noGrp="1"/>
          </p:cNvSpPr>
          <p:nvPr>
            <p:ph type="ftr"/>
          </p:nvPr>
        </p:nvSpPr>
        <p:spPr>
          <a:xfrm>
            <a:off x="4145400" y="6378120"/>
            <a:ext cx="3900960" cy="342720"/>
          </a:xfrm>
          <a:prstGeom prst="rect">
            <a:avLst/>
          </a:prstGeom>
        </p:spPr>
        <p:txBody>
          <a:bodyPr lIns="0" tIns="0" rIns="0" bIns="0">
            <a:noAutofit/>
          </a:bodyPr>
          <a:lstStyle/>
          <a:p>
            <a:endParaRPr lang="es-ES" sz="2400" b="0" strike="noStrike" spc="-1">
              <a:latin typeface="Times New Roman"/>
            </a:endParaRPr>
          </a:p>
        </p:txBody>
      </p:sp>
      <p:sp>
        <p:nvSpPr>
          <p:cNvPr id="21" name="PlaceHolder 22"/>
          <p:cNvSpPr>
            <a:spLocks noGrp="1"/>
          </p:cNvSpPr>
          <p:nvPr>
            <p:ph type="dt"/>
          </p:nvPr>
        </p:nvSpPr>
        <p:spPr>
          <a:xfrm>
            <a:off x="609480" y="6378120"/>
            <a:ext cx="2803680" cy="342720"/>
          </a:xfrm>
          <a:prstGeom prst="rect">
            <a:avLst/>
          </a:prstGeom>
        </p:spPr>
        <p:txBody>
          <a:bodyPr lIns="0" tIns="0" rIns="0" bIns="0">
            <a:noAutofit/>
          </a:bodyPr>
          <a:lstStyle/>
          <a:p>
            <a:pPr>
              <a:lnSpc>
                <a:spcPct val="100000"/>
              </a:lnSpc>
            </a:pPr>
            <a:fld id="{4A7D9924-9526-46B8-8140-60E9C8CAA707}" type="datetime">
              <a:rPr lang="es-ES" sz="1800" b="0" strike="noStrike" spc="-1">
                <a:solidFill>
                  <a:srgbClr val="8B8B8B"/>
                </a:solidFill>
                <a:latin typeface="Calibri"/>
              </a:rPr>
              <a:t>3/3/20</a:t>
            </a:fld>
            <a:endParaRPr lang="es-ES" sz="1800" b="0" strike="noStrike" spc="-1">
              <a:latin typeface="Times New Roman"/>
            </a:endParaRPr>
          </a:p>
        </p:txBody>
      </p:sp>
      <p:sp>
        <p:nvSpPr>
          <p:cNvPr id="22" name="PlaceHolder 23"/>
          <p:cNvSpPr>
            <a:spLocks noGrp="1"/>
          </p:cNvSpPr>
          <p:nvPr>
            <p:ph type="sldNum"/>
          </p:nvPr>
        </p:nvSpPr>
        <p:spPr>
          <a:xfrm>
            <a:off x="8778240" y="6378120"/>
            <a:ext cx="2803680" cy="342720"/>
          </a:xfrm>
          <a:prstGeom prst="rect">
            <a:avLst/>
          </a:prstGeom>
        </p:spPr>
        <p:txBody>
          <a:bodyPr lIns="0" tIns="0" rIns="0" bIns="0">
            <a:noAutofit/>
          </a:bodyPr>
          <a:lstStyle/>
          <a:p>
            <a:pPr algn="r">
              <a:lnSpc>
                <a:spcPct val="100000"/>
              </a:lnSpc>
            </a:pPr>
            <a:fld id="{3599E7B4-55C7-4A64-990F-5A9FA9785FF3}" type="slidenum">
              <a:rPr lang="es-ES" sz="1800" b="0" strike="noStrike" spc="-1">
                <a:solidFill>
                  <a:srgbClr val="8B8B8B"/>
                </a:solidFill>
                <a:latin typeface="Calibri"/>
              </a:rPr>
              <a:t>‹Nr.›</a:t>
            </a:fld>
            <a:endParaRPr lang="es-ES" sz="1800" b="0" strike="noStrike" spc="-1">
              <a:latin typeface="Times New Roman"/>
            </a:endParaRPr>
          </a:p>
        </p:txBody>
      </p:sp>
      <p:sp>
        <p:nvSpPr>
          <p:cNvPr id="23" name="PlaceHolder 2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18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CustomShape 1"/>
          <p:cNvSpPr/>
          <p:nvPr/>
        </p:nvSpPr>
        <p:spPr>
          <a:xfrm>
            <a:off x="9371160" y="0"/>
            <a:ext cx="1218960" cy="685764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61" name="CustomShape 2"/>
          <p:cNvSpPr/>
          <p:nvPr/>
        </p:nvSpPr>
        <p:spPr>
          <a:xfrm>
            <a:off x="7425000" y="3682080"/>
            <a:ext cx="476352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62" name="CustomShape 3"/>
          <p:cNvSpPr/>
          <p:nvPr/>
        </p:nvSpPr>
        <p:spPr>
          <a:xfrm>
            <a:off x="9182160" y="0"/>
            <a:ext cx="300708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EF7E09">
              <a:alpha val="31000"/>
            </a:srgbClr>
          </a:solidFill>
          <a:ln>
            <a:noFill/>
          </a:ln>
        </p:spPr>
        <p:style>
          <a:lnRef idx="0">
            <a:scrgbClr r="0" g="0" b="0"/>
          </a:lnRef>
          <a:fillRef idx="0">
            <a:scrgbClr r="0" g="0" b="0"/>
          </a:fillRef>
          <a:effectRef idx="0">
            <a:scrgbClr r="0" g="0" b="0"/>
          </a:effectRef>
          <a:fontRef idx="minor"/>
        </p:style>
      </p:sp>
      <p:sp>
        <p:nvSpPr>
          <p:cNvPr id="63" name="CustomShape 4"/>
          <p:cNvSpPr/>
          <p:nvPr/>
        </p:nvSpPr>
        <p:spPr>
          <a:xfrm>
            <a:off x="9604440" y="0"/>
            <a:ext cx="258804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EF7E09">
              <a:alpha val="20000"/>
            </a:srgbClr>
          </a:solidFill>
          <a:ln>
            <a:noFill/>
          </a:ln>
        </p:spPr>
        <p:style>
          <a:lnRef idx="0">
            <a:scrgbClr r="0" g="0" b="0"/>
          </a:lnRef>
          <a:fillRef idx="0">
            <a:scrgbClr r="0" g="0" b="0"/>
          </a:fillRef>
          <a:effectRef idx="0">
            <a:scrgbClr r="0" g="0" b="0"/>
          </a:effectRef>
          <a:fontRef idx="minor"/>
        </p:style>
      </p:sp>
      <p:sp>
        <p:nvSpPr>
          <p:cNvPr id="64" name="CustomShape 5"/>
          <p:cNvSpPr/>
          <p:nvPr/>
        </p:nvSpPr>
        <p:spPr>
          <a:xfrm>
            <a:off x="8932320" y="3048120"/>
            <a:ext cx="325980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9F2936">
              <a:alpha val="73000"/>
            </a:srgbClr>
          </a:solidFill>
          <a:ln>
            <a:noFill/>
          </a:ln>
        </p:spPr>
        <p:style>
          <a:lnRef idx="0">
            <a:scrgbClr r="0" g="0" b="0"/>
          </a:lnRef>
          <a:fillRef idx="0">
            <a:scrgbClr r="0" g="0" b="0"/>
          </a:fillRef>
          <a:effectRef idx="0">
            <a:scrgbClr r="0" g="0" b="0"/>
          </a:effectRef>
          <a:fontRef idx="minor"/>
        </p:style>
      </p:sp>
      <p:sp>
        <p:nvSpPr>
          <p:cNvPr id="65" name="CustomShape 6"/>
          <p:cNvSpPr/>
          <p:nvPr/>
        </p:nvSpPr>
        <p:spPr>
          <a:xfrm>
            <a:off x="9337680" y="0"/>
            <a:ext cx="285156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771F28">
              <a:alpha val="71000"/>
            </a:srgbClr>
          </a:solidFill>
          <a:ln>
            <a:noFill/>
          </a:ln>
        </p:spPr>
        <p:style>
          <a:lnRef idx="0">
            <a:scrgbClr r="0" g="0" b="0"/>
          </a:lnRef>
          <a:fillRef idx="0">
            <a:scrgbClr r="0" g="0" b="0"/>
          </a:fillRef>
          <a:effectRef idx="0">
            <a:scrgbClr r="0" g="0" b="0"/>
          </a:effectRef>
          <a:fontRef idx="minor"/>
        </p:style>
      </p:sp>
      <p:sp>
        <p:nvSpPr>
          <p:cNvPr id="66" name="CustomShape 7"/>
          <p:cNvSpPr/>
          <p:nvPr/>
        </p:nvSpPr>
        <p:spPr>
          <a:xfrm>
            <a:off x="10898280" y="0"/>
            <a:ext cx="129060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F8B168">
              <a:alpha val="71000"/>
            </a:srgbClr>
          </a:solidFill>
          <a:ln>
            <a:noFill/>
          </a:ln>
        </p:spPr>
        <p:style>
          <a:lnRef idx="0">
            <a:scrgbClr r="0" g="0" b="0"/>
          </a:lnRef>
          <a:fillRef idx="0">
            <a:scrgbClr r="0" g="0" b="0"/>
          </a:fillRef>
          <a:effectRef idx="0">
            <a:scrgbClr r="0" g="0" b="0"/>
          </a:effectRef>
          <a:fontRef idx="minor"/>
        </p:style>
      </p:sp>
      <p:sp>
        <p:nvSpPr>
          <p:cNvPr id="67" name="CustomShape 8"/>
          <p:cNvSpPr/>
          <p:nvPr/>
        </p:nvSpPr>
        <p:spPr>
          <a:xfrm>
            <a:off x="10940760" y="0"/>
            <a:ext cx="124812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EF7E09">
              <a:alpha val="66000"/>
            </a:srgbClr>
          </a:solidFill>
          <a:ln>
            <a:noFill/>
          </a:ln>
        </p:spPr>
        <p:style>
          <a:lnRef idx="0">
            <a:scrgbClr r="0" g="0" b="0"/>
          </a:lnRef>
          <a:fillRef idx="0">
            <a:scrgbClr r="0" g="0" b="0"/>
          </a:fillRef>
          <a:effectRef idx="0">
            <a:scrgbClr r="0" g="0" b="0"/>
          </a:effectRef>
          <a:fontRef idx="minor"/>
        </p:style>
      </p:sp>
      <p:sp>
        <p:nvSpPr>
          <p:cNvPr id="68" name="CustomShape 9"/>
          <p:cNvSpPr/>
          <p:nvPr/>
        </p:nvSpPr>
        <p:spPr>
          <a:xfrm>
            <a:off x="10372320" y="3590640"/>
            <a:ext cx="181620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EF7E09">
              <a:alpha val="80000"/>
            </a:srgbClr>
          </a:solidFill>
          <a:ln>
            <a:noFill/>
          </a:ln>
        </p:spPr>
        <p:style>
          <a:lnRef idx="0">
            <a:scrgbClr r="0" g="0" b="0"/>
          </a:lnRef>
          <a:fillRef idx="0">
            <a:scrgbClr r="0" g="0" b="0"/>
          </a:fillRef>
          <a:effectRef idx="0">
            <a:scrgbClr r="0" g="0" b="0"/>
          </a:effectRef>
          <a:fontRef idx="minor"/>
        </p:style>
      </p:sp>
      <p:sp>
        <p:nvSpPr>
          <p:cNvPr id="69" name="PlaceHolder 10"/>
          <p:cNvSpPr>
            <a:spLocks noGrp="1"/>
          </p:cNvSpPr>
          <p:nvPr>
            <p:ph type="title"/>
          </p:nvPr>
        </p:nvSpPr>
        <p:spPr>
          <a:xfrm>
            <a:off x="1787400" y="1629000"/>
            <a:ext cx="8616960" cy="1671480"/>
          </a:xfrm>
          <a:prstGeom prst="rect">
            <a:avLst/>
          </a:prstGeom>
        </p:spPr>
        <p:txBody>
          <a:bodyPr lIns="0" tIns="0" rIns="0" bIns="0">
            <a:noAutofit/>
          </a:bodyPr>
          <a:lstStyle/>
          <a:p>
            <a:r>
              <a:rPr lang="es-ES" sz="5400" b="0" strike="noStrike" spc="-1">
                <a:solidFill>
                  <a:srgbClr val="000000"/>
                </a:solidFill>
                <a:latin typeface="Calibri"/>
              </a:rPr>
              <a:t>Pulse para editar el formato del texto de título</a:t>
            </a:r>
          </a:p>
        </p:txBody>
      </p:sp>
      <p:sp>
        <p:nvSpPr>
          <p:cNvPr id="70" name="PlaceHolder 11"/>
          <p:cNvSpPr>
            <a:spLocks noGrp="1"/>
          </p:cNvSpPr>
          <p:nvPr>
            <p:ph type="body"/>
          </p:nvPr>
        </p:nvSpPr>
        <p:spPr>
          <a:xfrm>
            <a:off x="1787400" y="1629000"/>
            <a:ext cx="8616960" cy="167148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es-ES" sz="54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54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54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54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54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54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5400" b="0" strike="noStrike" spc="-1">
                <a:solidFill>
                  <a:srgbClr val="000000"/>
                </a:solidFill>
                <a:latin typeface="Calibri"/>
              </a:rPr>
              <a:t>Séptimo nivel del esquema</a:t>
            </a:r>
          </a:p>
        </p:txBody>
      </p:sp>
      <p:sp>
        <p:nvSpPr>
          <p:cNvPr id="71" name="PlaceHolder 12"/>
          <p:cNvSpPr>
            <a:spLocks noGrp="1"/>
          </p:cNvSpPr>
          <p:nvPr>
            <p:ph type="ftr"/>
          </p:nvPr>
        </p:nvSpPr>
        <p:spPr>
          <a:xfrm>
            <a:off x="4145400" y="6378120"/>
            <a:ext cx="3900960" cy="342720"/>
          </a:xfrm>
          <a:prstGeom prst="rect">
            <a:avLst/>
          </a:prstGeom>
        </p:spPr>
        <p:txBody>
          <a:bodyPr lIns="0" tIns="0" rIns="0" bIns="0">
            <a:noAutofit/>
          </a:bodyPr>
          <a:lstStyle/>
          <a:p>
            <a:endParaRPr lang="es-ES" sz="2400" b="0" strike="noStrike" spc="-1">
              <a:latin typeface="Times New Roman"/>
            </a:endParaRPr>
          </a:p>
        </p:txBody>
      </p:sp>
      <p:sp>
        <p:nvSpPr>
          <p:cNvPr id="72" name="PlaceHolder 13"/>
          <p:cNvSpPr>
            <a:spLocks noGrp="1"/>
          </p:cNvSpPr>
          <p:nvPr>
            <p:ph type="dt"/>
          </p:nvPr>
        </p:nvSpPr>
        <p:spPr>
          <a:xfrm>
            <a:off x="609480" y="6378120"/>
            <a:ext cx="2803680" cy="342720"/>
          </a:xfrm>
          <a:prstGeom prst="rect">
            <a:avLst/>
          </a:prstGeom>
        </p:spPr>
        <p:txBody>
          <a:bodyPr lIns="0" tIns="0" rIns="0" bIns="0">
            <a:noAutofit/>
          </a:bodyPr>
          <a:lstStyle/>
          <a:p>
            <a:pPr>
              <a:lnSpc>
                <a:spcPct val="100000"/>
              </a:lnSpc>
            </a:pPr>
            <a:fld id="{A9250963-3B0C-4AA2-B329-832740C06FBE}" type="datetime">
              <a:rPr lang="es-ES" sz="1800" b="0" strike="noStrike" spc="-1">
                <a:solidFill>
                  <a:srgbClr val="8B8B8B"/>
                </a:solidFill>
                <a:latin typeface="Calibri"/>
              </a:rPr>
              <a:t>3/3/20</a:t>
            </a:fld>
            <a:endParaRPr lang="es-ES" sz="1800" b="0" strike="noStrike" spc="-1">
              <a:latin typeface="Times New Roman"/>
            </a:endParaRPr>
          </a:p>
        </p:txBody>
      </p:sp>
      <p:sp>
        <p:nvSpPr>
          <p:cNvPr id="73" name="PlaceHolder 14"/>
          <p:cNvSpPr>
            <a:spLocks noGrp="1"/>
          </p:cNvSpPr>
          <p:nvPr>
            <p:ph type="sldNum"/>
          </p:nvPr>
        </p:nvSpPr>
        <p:spPr>
          <a:xfrm>
            <a:off x="8778240" y="6378120"/>
            <a:ext cx="2803680" cy="342720"/>
          </a:xfrm>
          <a:prstGeom prst="rect">
            <a:avLst/>
          </a:prstGeom>
        </p:spPr>
        <p:txBody>
          <a:bodyPr lIns="0" tIns="0" rIns="0" bIns="0">
            <a:noAutofit/>
          </a:bodyPr>
          <a:lstStyle/>
          <a:p>
            <a:pPr algn="r">
              <a:lnSpc>
                <a:spcPct val="100000"/>
              </a:lnSpc>
            </a:pPr>
            <a:fld id="{09641D26-FA07-4B63-8BB9-FD84281B0C59}" type="slidenum">
              <a:rPr lang="es-ES" sz="1800" b="0" strike="noStrike" spc="-1">
                <a:solidFill>
                  <a:srgbClr val="8B8B8B"/>
                </a:solidFill>
                <a:latin typeface="Calibri"/>
              </a:rPr>
              <a:t>‹Nr.›</a:t>
            </a:fld>
            <a:endParaRPr lang="es-ES" sz="1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 name="CustomShape 1"/>
          <p:cNvSpPr/>
          <p:nvPr/>
        </p:nvSpPr>
        <p:spPr>
          <a:xfrm>
            <a:off x="9371160" y="0"/>
            <a:ext cx="1218960" cy="6857640"/>
          </a:xfrm>
          <a:custGeom>
            <a:avLst/>
            <a:gdLst/>
            <a:ahLst/>
            <a:cxnLst/>
            <a:rect l="l" t="t" r="r" b="b"/>
            <a:pathLst>
              <a:path w="1219200" h="6858000">
                <a:moveTo>
                  <a:pt x="0" y="0"/>
                </a:moveTo>
                <a:lnTo>
                  <a:pt x="1219200" y="6857999"/>
                </a:lnTo>
              </a:path>
            </a:pathLst>
          </a:custGeom>
          <a:noFill/>
          <a:ln w="9000">
            <a:solidFill>
              <a:srgbClr val="BEBEBE"/>
            </a:solidFill>
            <a:round/>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11" name="CustomShape 2"/>
          <p:cNvSpPr/>
          <p:nvPr/>
        </p:nvSpPr>
        <p:spPr>
          <a:xfrm>
            <a:off x="7425000" y="3682080"/>
            <a:ext cx="476352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112" name="CustomShape 3"/>
          <p:cNvSpPr/>
          <p:nvPr/>
        </p:nvSpPr>
        <p:spPr>
          <a:xfrm>
            <a:off x="9182160" y="0"/>
            <a:ext cx="300708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EF7E09">
              <a:alpha val="31000"/>
            </a:srgbClr>
          </a:solidFill>
          <a:ln>
            <a:noFill/>
          </a:ln>
        </p:spPr>
        <p:style>
          <a:lnRef idx="0">
            <a:scrgbClr r="0" g="0" b="0"/>
          </a:lnRef>
          <a:fillRef idx="0">
            <a:scrgbClr r="0" g="0" b="0"/>
          </a:fillRef>
          <a:effectRef idx="0">
            <a:scrgbClr r="0" g="0" b="0"/>
          </a:effectRef>
          <a:fontRef idx="minor"/>
        </p:style>
      </p:sp>
      <p:sp>
        <p:nvSpPr>
          <p:cNvPr id="113" name="CustomShape 4"/>
          <p:cNvSpPr/>
          <p:nvPr/>
        </p:nvSpPr>
        <p:spPr>
          <a:xfrm>
            <a:off x="9604440" y="0"/>
            <a:ext cx="258804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EF7E09">
              <a:alpha val="20000"/>
            </a:srgbClr>
          </a:solidFill>
          <a:ln>
            <a:noFill/>
          </a:ln>
        </p:spPr>
        <p:style>
          <a:lnRef idx="0">
            <a:scrgbClr r="0" g="0" b="0"/>
          </a:lnRef>
          <a:fillRef idx="0">
            <a:scrgbClr r="0" g="0" b="0"/>
          </a:fillRef>
          <a:effectRef idx="0">
            <a:scrgbClr r="0" g="0" b="0"/>
          </a:effectRef>
          <a:fontRef idx="minor"/>
        </p:style>
      </p:sp>
      <p:sp>
        <p:nvSpPr>
          <p:cNvPr id="114" name="CustomShape 5"/>
          <p:cNvSpPr/>
          <p:nvPr/>
        </p:nvSpPr>
        <p:spPr>
          <a:xfrm>
            <a:off x="8932320" y="3048120"/>
            <a:ext cx="325980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9F2936">
              <a:alpha val="73000"/>
            </a:srgbClr>
          </a:solidFill>
          <a:ln>
            <a:noFill/>
          </a:ln>
        </p:spPr>
        <p:style>
          <a:lnRef idx="0">
            <a:scrgbClr r="0" g="0" b="0"/>
          </a:lnRef>
          <a:fillRef idx="0">
            <a:scrgbClr r="0" g="0" b="0"/>
          </a:fillRef>
          <a:effectRef idx="0">
            <a:scrgbClr r="0" g="0" b="0"/>
          </a:effectRef>
          <a:fontRef idx="minor"/>
        </p:style>
      </p:sp>
      <p:sp>
        <p:nvSpPr>
          <p:cNvPr id="115" name="CustomShape 6"/>
          <p:cNvSpPr/>
          <p:nvPr/>
        </p:nvSpPr>
        <p:spPr>
          <a:xfrm>
            <a:off x="9337680" y="0"/>
            <a:ext cx="285156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771F28">
              <a:alpha val="71000"/>
            </a:srgbClr>
          </a:solidFill>
          <a:ln>
            <a:noFill/>
          </a:ln>
        </p:spPr>
        <p:style>
          <a:lnRef idx="0">
            <a:scrgbClr r="0" g="0" b="0"/>
          </a:lnRef>
          <a:fillRef idx="0">
            <a:scrgbClr r="0" g="0" b="0"/>
          </a:fillRef>
          <a:effectRef idx="0">
            <a:scrgbClr r="0" g="0" b="0"/>
          </a:effectRef>
          <a:fontRef idx="minor"/>
        </p:style>
      </p:sp>
      <p:sp>
        <p:nvSpPr>
          <p:cNvPr id="116" name="CustomShape 7"/>
          <p:cNvSpPr/>
          <p:nvPr/>
        </p:nvSpPr>
        <p:spPr>
          <a:xfrm>
            <a:off x="10898280" y="0"/>
            <a:ext cx="129060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F8B168">
              <a:alpha val="71000"/>
            </a:srgbClr>
          </a:solidFill>
          <a:ln>
            <a:noFill/>
          </a:ln>
        </p:spPr>
        <p:style>
          <a:lnRef idx="0">
            <a:scrgbClr r="0" g="0" b="0"/>
          </a:lnRef>
          <a:fillRef idx="0">
            <a:scrgbClr r="0" g="0" b="0"/>
          </a:fillRef>
          <a:effectRef idx="0">
            <a:scrgbClr r="0" g="0" b="0"/>
          </a:effectRef>
          <a:fontRef idx="minor"/>
        </p:style>
      </p:sp>
      <p:sp>
        <p:nvSpPr>
          <p:cNvPr id="117" name="CustomShape 8"/>
          <p:cNvSpPr/>
          <p:nvPr/>
        </p:nvSpPr>
        <p:spPr>
          <a:xfrm>
            <a:off x="10940760" y="0"/>
            <a:ext cx="124812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EF7E09">
              <a:alpha val="66000"/>
            </a:srgbClr>
          </a:solidFill>
          <a:ln>
            <a:noFill/>
          </a:ln>
        </p:spPr>
        <p:style>
          <a:lnRef idx="0">
            <a:scrgbClr r="0" g="0" b="0"/>
          </a:lnRef>
          <a:fillRef idx="0">
            <a:scrgbClr r="0" g="0" b="0"/>
          </a:fillRef>
          <a:effectRef idx="0">
            <a:scrgbClr r="0" g="0" b="0"/>
          </a:effectRef>
          <a:fontRef idx="minor"/>
        </p:style>
      </p:sp>
      <p:sp>
        <p:nvSpPr>
          <p:cNvPr id="118" name="CustomShape 9"/>
          <p:cNvSpPr/>
          <p:nvPr/>
        </p:nvSpPr>
        <p:spPr>
          <a:xfrm>
            <a:off x="10372320" y="3590640"/>
            <a:ext cx="181620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EF7E09">
              <a:alpha val="80000"/>
            </a:srgbClr>
          </a:solidFill>
          <a:ln>
            <a:noFill/>
          </a:ln>
        </p:spPr>
        <p:style>
          <a:lnRef idx="0">
            <a:scrgbClr r="0" g="0" b="0"/>
          </a:lnRef>
          <a:fillRef idx="0">
            <a:scrgbClr r="0" g="0" b="0"/>
          </a:fillRef>
          <a:effectRef idx="0">
            <a:scrgbClr r="0" g="0" b="0"/>
          </a:effectRef>
          <a:fontRef idx="minor"/>
        </p:style>
      </p:sp>
      <p:sp>
        <p:nvSpPr>
          <p:cNvPr id="119" name="PlaceHolder 10"/>
          <p:cNvSpPr>
            <a:spLocks noGrp="1"/>
          </p:cNvSpPr>
          <p:nvPr>
            <p:ph type="dt"/>
          </p:nvPr>
        </p:nvSpPr>
        <p:spPr>
          <a:xfrm>
            <a:off x="609480" y="6378120"/>
            <a:ext cx="2803680" cy="342720"/>
          </a:xfrm>
          <a:prstGeom prst="rect">
            <a:avLst/>
          </a:prstGeom>
        </p:spPr>
        <p:txBody>
          <a:bodyPr lIns="0" tIns="0" rIns="0" bIns="0">
            <a:noAutofit/>
          </a:bodyPr>
          <a:lstStyle/>
          <a:p>
            <a:pPr>
              <a:lnSpc>
                <a:spcPct val="100000"/>
              </a:lnSpc>
            </a:pPr>
            <a:fld id="{8651FEC9-316B-4277-A37A-C75E3E581E20}" type="datetime">
              <a:rPr lang="es-ES" sz="1800" b="0" strike="noStrike" spc="-1">
                <a:solidFill>
                  <a:srgbClr val="8B8B8B"/>
                </a:solidFill>
                <a:latin typeface="Calibri"/>
              </a:rPr>
              <a:t>3/3/20</a:t>
            </a:fld>
            <a:endParaRPr lang="es-ES" sz="1800" b="0" strike="noStrike" spc="-1">
              <a:latin typeface="Times New Roman"/>
            </a:endParaRPr>
          </a:p>
        </p:txBody>
      </p:sp>
      <p:sp>
        <p:nvSpPr>
          <p:cNvPr id="120" name="PlaceHolder 11"/>
          <p:cNvSpPr>
            <a:spLocks noGrp="1"/>
          </p:cNvSpPr>
          <p:nvPr>
            <p:ph type="ftr"/>
          </p:nvPr>
        </p:nvSpPr>
        <p:spPr>
          <a:xfrm>
            <a:off x="4145400" y="6378120"/>
            <a:ext cx="3900960" cy="342720"/>
          </a:xfrm>
          <a:prstGeom prst="rect">
            <a:avLst/>
          </a:prstGeom>
        </p:spPr>
        <p:txBody>
          <a:bodyPr lIns="0" tIns="0" rIns="0" bIns="0">
            <a:noAutofit/>
          </a:bodyPr>
          <a:lstStyle/>
          <a:p>
            <a:endParaRPr lang="es-ES" sz="2400" b="0" strike="noStrike" spc="-1">
              <a:latin typeface="Times New Roman"/>
            </a:endParaRPr>
          </a:p>
        </p:txBody>
      </p:sp>
      <p:sp>
        <p:nvSpPr>
          <p:cNvPr id="121" name="PlaceHolder 12"/>
          <p:cNvSpPr>
            <a:spLocks noGrp="1"/>
          </p:cNvSpPr>
          <p:nvPr>
            <p:ph type="sldNum"/>
          </p:nvPr>
        </p:nvSpPr>
        <p:spPr>
          <a:xfrm>
            <a:off x="8778240" y="6378120"/>
            <a:ext cx="2803680" cy="342720"/>
          </a:xfrm>
          <a:prstGeom prst="rect">
            <a:avLst/>
          </a:prstGeom>
        </p:spPr>
        <p:txBody>
          <a:bodyPr lIns="0" tIns="0" rIns="0" bIns="0">
            <a:noAutofit/>
          </a:bodyPr>
          <a:lstStyle/>
          <a:p>
            <a:pPr algn="r">
              <a:lnSpc>
                <a:spcPct val="100000"/>
              </a:lnSpc>
            </a:pPr>
            <a:fld id="{1F5D8F81-6717-4992-A2E5-A3374E145E1D}" type="slidenum">
              <a:rPr lang="es-ES" sz="1800" b="0" strike="noStrike" spc="-1">
                <a:solidFill>
                  <a:srgbClr val="8B8B8B"/>
                </a:solidFill>
                <a:latin typeface="Calibri"/>
              </a:rPr>
              <a:t>‹Nr.›</a:t>
            </a:fld>
            <a:endParaRPr lang="es-ES" sz="1800" b="0" strike="noStrike" spc="-1">
              <a:latin typeface="Times New Roman"/>
            </a:endParaRPr>
          </a:p>
        </p:txBody>
      </p:sp>
      <p:sp>
        <p:nvSpPr>
          <p:cNvPr id="122" name="PlaceHolder 13"/>
          <p:cNvSpPr>
            <a:spLocks noGrp="1"/>
          </p:cNvSpPr>
          <p:nvPr>
            <p:ph type="title"/>
          </p:nvPr>
        </p:nvSpPr>
        <p:spPr>
          <a:xfrm>
            <a:off x="609480" y="273600"/>
            <a:ext cx="10972440" cy="1144800"/>
          </a:xfrm>
          <a:prstGeom prst="rect">
            <a:avLst/>
          </a:prstGeom>
        </p:spPr>
        <p:txBody>
          <a:bodyPr lIns="0" tIns="0" rIns="0" bIns="0" anchor="ctr">
            <a:noAutofit/>
          </a:bodyPr>
          <a:lstStyle/>
          <a:p>
            <a:r>
              <a:rPr lang="es-ES" sz="1800" b="0" strike="noStrike" spc="-1">
                <a:solidFill>
                  <a:srgbClr val="000000"/>
                </a:solidFill>
                <a:latin typeface="Calibri"/>
              </a:rPr>
              <a:t>Pulse para editar el formato del texto de título</a:t>
            </a:r>
          </a:p>
        </p:txBody>
      </p:sp>
      <p:sp>
        <p:nvSpPr>
          <p:cNvPr id="123" name="PlaceHolder 1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18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CustomShape 1" hidden="1"/>
          <p:cNvSpPr/>
          <p:nvPr/>
        </p:nvSpPr>
        <p:spPr>
          <a:xfrm>
            <a:off x="9371160" y="0"/>
            <a:ext cx="1218960" cy="6857640"/>
          </a:xfrm>
          <a:custGeom>
            <a:avLst/>
            <a:gdLst/>
            <a:ahLst/>
            <a:cxnLst/>
            <a:rect l="l" t="t" r="r" b="b"/>
            <a:pathLst>
              <a:path w="1219200" h="6858000">
                <a:moveTo>
                  <a:pt x="0" y="0"/>
                </a:moveTo>
                <a:lnTo>
                  <a:pt x="1219200" y="6857999"/>
                </a:lnTo>
              </a:path>
            </a:pathLst>
          </a:custGeom>
          <a:noFill/>
          <a:ln w="9000">
            <a:solidFill>
              <a:srgbClr val="BEBEBE"/>
            </a:solidFill>
            <a:round/>
          </a:ln>
          <a:effectLst>
            <a:outerShdw blurRad="40000" dist="23040" dir="5400000" rotWithShape="0">
              <a:srgbClr val="000000">
                <a:alpha val="35000"/>
              </a:srgbClr>
            </a:outerShdw>
          </a:effectLst>
        </p:spPr>
        <p:style>
          <a:lnRef idx="0">
            <a:scrgbClr r="0" g="0" b="0"/>
          </a:lnRef>
          <a:fillRef idx="0">
            <a:scrgbClr r="0" g="0" b="0"/>
          </a:fillRef>
          <a:effectRef idx="2">
            <a:scrgbClr r="0" g="0" b="0"/>
          </a:effectRef>
          <a:fontRef idx="minor"/>
        </p:style>
      </p:sp>
      <p:sp>
        <p:nvSpPr>
          <p:cNvPr id="161" name="CustomShape 2" hidden="1"/>
          <p:cNvSpPr/>
          <p:nvPr/>
        </p:nvSpPr>
        <p:spPr>
          <a:xfrm>
            <a:off x="7425000" y="3682080"/>
            <a:ext cx="476352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162" name="CustomShape 3" hidden="1"/>
          <p:cNvSpPr/>
          <p:nvPr/>
        </p:nvSpPr>
        <p:spPr>
          <a:xfrm>
            <a:off x="9182160" y="0"/>
            <a:ext cx="300708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EF7E09">
              <a:alpha val="31000"/>
            </a:srgbClr>
          </a:solidFill>
          <a:ln>
            <a:noFill/>
          </a:ln>
        </p:spPr>
        <p:style>
          <a:lnRef idx="0">
            <a:scrgbClr r="0" g="0" b="0"/>
          </a:lnRef>
          <a:fillRef idx="0">
            <a:scrgbClr r="0" g="0" b="0"/>
          </a:fillRef>
          <a:effectRef idx="0">
            <a:scrgbClr r="0" g="0" b="0"/>
          </a:effectRef>
          <a:fontRef idx="minor"/>
        </p:style>
      </p:sp>
      <p:sp>
        <p:nvSpPr>
          <p:cNvPr id="163" name="CustomShape 4" hidden="1"/>
          <p:cNvSpPr/>
          <p:nvPr/>
        </p:nvSpPr>
        <p:spPr>
          <a:xfrm>
            <a:off x="9604440" y="0"/>
            <a:ext cx="258804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EF7E09">
              <a:alpha val="20000"/>
            </a:srgbClr>
          </a:solidFill>
          <a:ln>
            <a:noFill/>
          </a:ln>
        </p:spPr>
        <p:style>
          <a:lnRef idx="0">
            <a:scrgbClr r="0" g="0" b="0"/>
          </a:lnRef>
          <a:fillRef idx="0">
            <a:scrgbClr r="0" g="0" b="0"/>
          </a:fillRef>
          <a:effectRef idx="0">
            <a:scrgbClr r="0" g="0" b="0"/>
          </a:effectRef>
          <a:fontRef idx="minor"/>
        </p:style>
      </p:sp>
      <p:sp>
        <p:nvSpPr>
          <p:cNvPr id="164" name="CustomShape 5" hidden="1"/>
          <p:cNvSpPr/>
          <p:nvPr/>
        </p:nvSpPr>
        <p:spPr>
          <a:xfrm>
            <a:off x="8932320" y="3048120"/>
            <a:ext cx="325980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9F2936">
              <a:alpha val="73000"/>
            </a:srgbClr>
          </a:solidFill>
          <a:ln>
            <a:noFill/>
          </a:ln>
        </p:spPr>
        <p:style>
          <a:lnRef idx="0">
            <a:scrgbClr r="0" g="0" b="0"/>
          </a:lnRef>
          <a:fillRef idx="0">
            <a:scrgbClr r="0" g="0" b="0"/>
          </a:fillRef>
          <a:effectRef idx="0">
            <a:scrgbClr r="0" g="0" b="0"/>
          </a:effectRef>
          <a:fontRef idx="minor"/>
        </p:style>
      </p:sp>
      <p:sp>
        <p:nvSpPr>
          <p:cNvPr id="165" name="CustomShape 6" hidden="1"/>
          <p:cNvSpPr/>
          <p:nvPr/>
        </p:nvSpPr>
        <p:spPr>
          <a:xfrm>
            <a:off x="9337680" y="0"/>
            <a:ext cx="285156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771F28">
              <a:alpha val="71000"/>
            </a:srgbClr>
          </a:solidFill>
          <a:ln>
            <a:noFill/>
          </a:ln>
        </p:spPr>
        <p:style>
          <a:lnRef idx="0">
            <a:scrgbClr r="0" g="0" b="0"/>
          </a:lnRef>
          <a:fillRef idx="0">
            <a:scrgbClr r="0" g="0" b="0"/>
          </a:fillRef>
          <a:effectRef idx="0">
            <a:scrgbClr r="0" g="0" b="0"/>
          </a:effectRef>
          <a:fontRef idx="minor"/>
        </p:style>
      </p:sp>
      <p:sp>
        <p:nvSpPr>
          <p:cNvPr id="166" name="CustomShape 7" hidden="1"/>
          <p:cNvSpPr/>
          <p:nvPr/>
        </p:nvSpPr>
        <p:spPr>
          <a:xfrm>
            <a:off x="10898280" y="0"/>
            <a:ext cx="129060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F8B168">
              <a:alpha val="71000"/>
            </a:srgbClr>
          </a:solidFill>
          <a:ln>
            <a:noFill/>
          </a:ln>
        </p:spPr>
        <p:style>
          <a:lnRef idx="0">
            <a:scrgbClr r="0" g="0" b="0"/>
          </a:lnRef>
          <a:fillRef idx="0">
            <a:scrgbClr r="0" g="0" b="0"/>
          </a:fillRef>
          <a:effectRef idx="0">
            <a:scrgbClr r="0" g="0" b="0"/>
          </a:effectRef>
          <a:fontRef idx="minor"/>
        </p:style>
      </p:sp>
      <p:sp>
        <p:nvSpPr>
          <p:cNvPr id="167" name="CustomShape 8" hidden="1"/>
          <p:cNvSpPr/>
          <p:nvPr/>
        </p:nvSpPr>
        <p:spPr>
          <a:xfrm>
            <a:off x="10940760" y="0"/>
            <a:ext cx="124812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EF7E09">
              <a:alpha val="66000"/>
            </a:srgbClr>
          </a:solidFill>
          <a:ln>
            <a:noFill/>
          </a:ln>
        </p:spPr>
        <p:style>
          <a:lnRef idx="0">
            <a:scrgbClr r="0" g="0" b="0"/>
          </a:lnRef>
          <a:fillRef idx="0">
            <a:scrgbClr r="0" g="0" b="0"/>
          </a:fillRef>
          <a:effectRef idx="0">
            <a:scrgbClr r="0" g="0" b="0"/>
          </a:effectRef>
          <a:fontRef idx="minor"/>
        </p:style>
      </p:sp>
      <p:sp>
        <p:nvSpPr>
          <p:cNvPr id="168" name="CustomShape 9" hidden="1"/>
          <p:cNvSpPr/>
          <p:nvPr/>
        </p:nvSpPr>
        <p:spPr>
          <a:xfrm>
            <a:off x="10372320" y="3590640"/>
            <a:ext cx="181620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EF7E09">
              <a:alpha val="80000"/>
            </a:srgbClr>
          </a:solidFill>
          <a:ln>
            <a:noFill/>
          </a:ln>
        </p:spPr>
        <p:style>
          <a:lnRef idx="0">
            <a:scrgbClr r="0" g="0" b="0"/>
          </a:lnRef>
          <a:fillRef idx="0">
            <a:scrgbClr r="0" g="0" b="0"/>
          </a:fillRef>
          <a:effectRef idx="0">
            <a:scrgbClr r="0" g="0" b="0"/>
          </a:effectRef>
          <a:fontRef idx="minor"/>
        </p:style>
      </p:sp>
      <p:sp>
        <p:nvSpPr>
          <p:cNvPr id="169" name="CustomShape 10"/>
          <p:cNvSpPr/>
          <p:nvPr/>
        </p:nvSpPr>
        <p:spPr>
          <a:xfrm>
            <a:off x="9371160" y="0"/>
            <a:ext cx="1218960" cy="685764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170" name="CustomShape 11"/>
          <p:cNvSpPr/>
          <p:nvPr/>
        </p:nvSpPr>
        <p:spPr>
          <a:xfrm>
            <a:off x="7425000" y="3682080"/>
            <a:ext cx="476352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171" name="CustomShape 12"/>
          <p:cNvSpPr/>
          <p:nvPr/>
        </p:nvSpPr>
        <p:spPr>
          <a:xfrm>
            <a:off x="9182160" y="0"/>
            <a:ext cx="300708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EF7E09">
              <a:alpha val="31000"/>
            </a:srgbClr>
          </a:solidFill>
          <a:ln>
            <a:noFill/>
          </a:ln>
        </p:spPr>
        <p:style>
          <a:lnRef idx="0">
            <a:scrgbClr r="0" g="0" b="0"/>
          </a:lnRef>
          <a:fillRef idx="0">
            <a:scrgbClr r="0" g="0" b="0"/>
          </a:fillRef>
          <a:effectRef idx="0">
            <a:scrgbClr r="0" g="0" b="0"/>
          </a:effectRef>
          <a:fontRef idx="minor"/>
        </p:style>
      </p:sp>
      <p:sp>
        <p:nvSpPr>
          <p:cNvPr id="172" name="CustomShape 13"/>
          <p:cNvSpPr/>
          <p:nvPr/>
        </p:nvSpPr>
        <p:spPr>
          <a:xfrm>
            <a:off x="9604440" y="0"/>
            <a:ext cx="258804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EF7E09">
              <a:alpha val="20000"/>
            </a:srgbClr>
          </a:solidFill>
          <a:ln>
            <a:noFill/>
          </a:ln>
        </p:spPr>
        <p:style>
          <a:lnRef idx="0">
            <a:scrgbClr r="0" g="0" b="0"/>
          </a:lnRef>
          <a:fillRef idx="0">
            <a:scrgbClr r="0" g="0" b="0"/>
          </a:fillRef>
          <a:effectRef idx="0">
            <a:scrgbClr r="0" g="0" b="0"/>
          </a:effectRef>
          <a:fontRef idx="minor"/>
        </p:style>
      </p:sp>
      <p:sp>
        <p:nvSpPr>
          <p:cNvPr id="173" name="CustomShape 14"/>
          <p:cNvSpPr/>
          <p:nvPr/>
        </p:nvSpPr>
        <p:spPr>
          <a:xfrm>
            <a:off x="8932320" y="3048120"/>
            <a:ext cx="325980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9F2936">
              <a:alpha val="73000"/>
            </a:srgbClr>
          </a:solidFill>
          <a:ln>
            <a:noFill/>
          </a:ln>
        </p:spPr>
        <p:style>
          <a:lnRef idx="0">
            <a:scrgbClr r="0" g="0" b="0"/>
          </a:lnRef>
          <a:fillRef idx="0">
            <a:scrgbClr r="0" g="0" b="0"/>
          </a:fillRef>
          <a:effectRef idx="0">
            <a:scrgbClr r="0" g="0" b="0"/>
          </a:effectRef>
          <a:fontRef idx="minor"/>
        </p:style>
      </p:sp>
      <p:sp>
        <p:nvSpPr>
          <p:cNvPr id="174" name="CustomShape 15"/>
          <p:cNvSpPr/>
          <p:nvPr/>
        </p:nvSpPr>
        <p:spPr>
          <a:xfrm>
            <a:off x="9337680" y="0"/>
            <a:ext cx="285156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771F28">
              <a:alpha val="71000"/>
            </a:srgbClr>
          </a:solidFill>
          <a:ln>
            <a:noFill/>
          </a:ln>
        </p:spPr>
        <p:style>
          <a:lnRef idx="0">
            <a:scrgbClr r="0" g="0" b="0"/>
          </a:lnRef>
          <a:fillRef idx="0">
            <a:scrgbClr r="0" g="0" b="0"/>
          </a:fillRef>
          <a:effectRef idx="0">
            <a:scrgbClr r="0" g="0" b="0"/>
          </a:effectRef>
          <a:fontRef idx="minor"/>
        </p:style>
      </p:sp>
      <p:sp>
        <p:nvSpPr>
          <p:cNvPr id="175" name="CustomShape 16"/>
          <p:cNvSpPr/>
          <p:nvPr/>
        </p:nvSpPr>
        <p:spPr>
          <a:xfrm>
            <a:off x="10898280" y="0"/>
            <a:ext cx="129060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F8B168">
              <a:alpha val="71000"/>
            </a:srgbClr>
          </a:solidFill>
          <a:ln>
            <a:noFill/>
          </a:ln>
        </p:spPr>
        <p:style>
          <a:lnRef idx="0">
            <a:scrgbClr r="0" g="0" b="0"/>
          </a:lnRef>
          <a:fillRef idx="0">
            <a:scrgbClr r="0" g="0" b="0"/>
          </a:fillRef>
          <a:effectRef idx="0">
            <a:scrgbClr r="0" g="0" b="0"/>
          </a:effectRef>
          <a:fontRef idx="minor"/>
        </p:style>
      </p:sp>
      <p:sp>
        <p:nvSpPr>
          <p:cNvPr id="176" name="CustomShape 17"/>
          <p:cNvSpPr/>
          <p:nvPr/>
        </p:nvSpPr>
        <p:spPr>
          <a:xfrm>
            <a:off x="10940760" y="0"/>
            <a:ext cx="124812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EF7E09">
              <a:alpha val="66000"/>
            </a:srgbClr>
          </a:solidFill>
          <a:ln>
            <a:noFill/>
          </a:ln>
        </p:spPr>
        <p:style>
          <a:lnRef idx="0">
            <a:scrgbClr r="0" g="0" b="0"/>
          </a:lnRef>
          <a:fillRef idx="0">
            <a:scrgbClr r="0" g="0" b="0"/>
          </a:fillRef>
          <a:effectRef idx="0">
            <a:scrgbClr r="0" g="0" b="0"/>
          </a:effectRef>
          <a:fontRef idx="minor"/>
        </p:style>
      </p:sp>
      <p:sp>
        <p:nvSpPr>
          <p:cNvPr id="177" name="CustomShape 18"/>
          <p:cNvSpPr/>
          <p:nvPr/>
        </p:nvSpPr>
        <p:spPr>
          <a:xfrm>
            <a:off x="10372320" y="3590640"/>
            <a:ext cx="181620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EF7E09">
              <a:alpha val="80000"/>
            </a:srgbClr>
          </a:solidFill>
          <a:ln>
            <a:noFill/>
          </a:ln>
        </p:spPr>
        <p:style>
          <a:lnRef idx="0">
            <a:scrgbClr r="0" g="0" b="0"/>
          </a:lnRef>
          <a:fillRef idx="0">
            <a:scrgbClr r="0" g="0" b="0"/>
          </a:fillRef>
          <a:effectRef idx="0">
            <a:scrgbClr r="0" g="0" b="0"/>
          </a:effectRef>
          <a:fontRef idx="minor"/>
        </p:style>
      </p:sp>
      <p:sp>
        <p:nvSpPr>
          <p:cNvPr id="178" name="CustomShape 19"/>
          <p:cNvSpPr/>
          <p:nvPr/>
        </p:nvSpPr>
        <p:spPr>
          <a:xfrm>
            <a:off x="0" y="4012560"/>
            <a:ext cx="447840" cy="2845080"/>
          </a:xfrm>
          <a:custGeom>
            <a:avLst/>
            <a:gdLst/>
            <a:ahLst/>
            <a:cxnLst/>
            <a:rect l="l" t="t" r="r" b="b"/>
            <a:pathLst>
              <a:path w="448309" h="2845434">
                <a:moveTo>
                  <a:pt x="0" y="0"/>
                </a:moveTo>
                <a:lnTo>
                  <a:pt x="0" y="2845307"/>
                </a:lnTo>
                <a:lnTo>
                  <a:pt x="448056" y="2845307"/>
                </a:lnTo>
                <a:lnTo>
                  <a:pt x="0" y="0"/>
                </a:lnTo>
                <a:close/>
              </a:path>
            </a:pathLst>
          </a:custGeom>
          <a:solidFill>
            <a:srgbClr val="EF7E09">
              <a:alpha val="86000"/>
            </a:srgbClr>
          </a:solidFill>
          <a:ln>
            <a:noFill/>
          </a:ln>
        </p:spPr>
        <p:style>
          <a:lnRef idx="0">
            <a:scrgbClr r="0" g="0" b="0"/>
          </a:lnRef>
          <a:fillRef idx="0">
            <a:scrgbClr r="0" g="0" b="0"/>
          </a:fillRef>
          <a:effectRef idx="0">
            <a:scrgbClr r="0" g="0" b="0"/>
          </a:effectRef>
          <a:fontRef idx="minor"/>
        </p:style>
      </p:sp>
      <p:sp>
        <p:nvSpPr>
          <p:cNvPr id="179" name="PlaceHolder 20"/>
          <p:cNvSpPr>
            <a:spLocks noGrp="1"/>
          </p:cNvSpPr>
          <p:nvPr>
            <p:ph type="title"/>
          </p:nvPr>
        </p:nvSpPr>
        <p:spPr>
          <a:xfrm>
            <a:off x="1787400" y="1629000"/>
            <a:ext cx="8616960" cy="1671480"/>
          </a:xfrm>
          <a:prstGeom prst="rect">
            <a:avLst/>
          </a:prstGeom>
        </p:spPr>
        <p:txBody>
          <a:bodyPr lIns="0" tIns="0" rIns="0" bIns="0">
            <a:noAutofit/>
          </a:bodyPr>
          <a:lstStyle/>
          <a:p>
            <a:r>
              <a:rPr lang="es-ES" sz="5400" b="0" strike="noStrike" spc="-1">
                <a:solidFill>
                  <a:srgbClr val="000000"/>
                </a:solidFill>
                <a:latin typeface="Calibri"/>
              </a:rPr>
              <a:t>Pulse para editar el formato del texto de título</a:t>
            </a:r>
          </a:p>
        </p:txBody>
      </p:sp>
      <p:sp>
        <p:nvSpPr>
          <p:cNvPr id="180" name="PlaceHolder 21"/>
          <p:cNvSpPr>
            <a:spLocks noGrp="1"/>
          </p:cNvSpPr>
          <p:nvPr>
            <p:ph type="ftr"/>
          </p:nvPr>
        </p:nvSpPr>
        <p:spPr>
          <a:xfrm>
            <a:off x="4145400" y="6378120"/>
            <a:ext cx="3900960" cy="342720"/>
          </a:xfrm>
          <a:prstGeom prst="rect">
            <a:avLst/>
          </a:prstGeom>
        </p:spPr>
        <p:txBody>
          <a:bodyPr lIns="0" tIns="0" rIns="0" bIns="0">
            <a:noAutofit/>
          </a:bodyPr>
          <a:lstStyle/>
          <a:p>
            <a:endParaRPr lang="es-ES" sz="2400" b="0" strike="noStrike" spc="-1">
              <a:latin typeface="Times New Roman"/>
            </a:endParaRPr>
          </a:p>
        </p:txBody>
      </p:sp>
      <p:sp>
        <p:nvSpPr>
          <p:cNvPr id="181" name="PlaceHolder 22"/>
          <p:cNvSpPr>
            <a:spLocks noGrp="1"/>
          </p:cNvSpPr>
          <p:nvPr>
            <p:ph type="dt"/>
          </p:nvPr>
        </p:nvSpPr>
        <p:spPr>
          <a:xfrm>
            <a:off x="609480" y="6378120"/>
            <a:ext cx="2803680" cy="342720"/>
          </a:xfrm>
          <a:prstGeom prst="rect">
            <a:avLst/>
          </a:prstGeom>
        </p:spPr>
        <p:txBody>
          <a:bodyPr lIns="0" tIns="0" rIns="0" bIns="0">
            <a:noAutofit/>
          </a:bodyPr>
          <a:lstStyle/>
          <a:p>
            <a:pPr>
              <a:lnSpc>
                <a:spcPct val="100000"/>
              </a:lnSpc>
            </a:pPr>
            <a:fld id="{427D371D-E49B-41EA-8CC5-6669F322156B}" type="datetime">
              <a:rPr lang="es-ES" sz="1800" b="0" strike="noStrike" spc="-1">
                <a:solidFill>
                  <a:srgbClr val="8B8B8B"/>
                </a:solidFill>
                <a:latin typeface="Calibri"/>
              </a:rPr>
              <a:t>3/3/20</a:t>
            </a:fld>
            <a:endParaRPr lang="es-ES" sz="1800" b="0" strike="noStrike" spc="-1">
              <a:latin typeface="Times New Roman"/>
            </a:endParaRPr>
          </a:p>
        </p:txBody>
      </p:sp>
      <p:sp>
        <p:nvSpPr>
          <p:cNvPr id="182" name="PlaceHolder 23"/>
          <p:cNvSpPr>
            <a:spLocks noGrp="1"/>
          </p:cNvSpPr>
          <p:nvPr>
            <p:ph type="sldNum"/>
          </p:nvPr>
        </p:nvSpPr>
        <p:spPr>
          <a:xfrm>
            <a:off x="8778240" y="6378120"/>
            <a:ext cx="2803680" cy="342720"/>
          </a:xfrm>
          <a:prstGeom prst="rect">
            <a:avLst/>
          </a:prstGeom>
        </p:spPr>
        <p:txBody>
          <a:bodyPr lIns="0" tIns="0" rIns="0" bIns="0">
            <a:noAutofit/>
          </a:bodyPr>
          <a:lstStyle/>
          <a:p>
            <a:pPr algn="r">
              <a:lnSpc>
                <a:spcPct val="100000"/>
              </a:lnSpc>
            </a:pPr>
            <a:fld id="{4FED62B0-5D84-42CB-B363-8E0B4F717CA2}" type="slidenum">
              <a:rPr lang="es-ES" sz="1800" b="0" strike="noStrike" spc="-1">
                <a:solidFill>
                  <a:srgbClr val="8B8B8B"/>
                </a:solidFill>
                <a:latin typeface="Calibri"/>
              </a:rPr>
              <a:t>‹Nr.›</a:t>
            </a:fld>
            <a:endParaRPr lang="es-ES" sz="1800" b="0" strike="noStrike" spc="-1">
              <a:latin typeface="Times New Roman"/>
            </a:endParaRPr>
          </a:p>
        </p:txBody>
      </p:sp>
      <p:sp>
        <p:nvSpPr>
          <p:cNvPr id="183" name="PlaceHolder 2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18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juntadeandalucia.es/economiayconocimiento/sguit/" TargetMode="External"/><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www.juntadeandalucia.es/economiayconocimiento/sguit/?q=grado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9.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juntadeandalucia.es/economiayconocimiento/sguit/?q=grados" TargetMode="External"/><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hyperlink" Target="http://www.todofp.es/que-como-y-donde-estudiar/que-estudiar/ciclos.html" TargetMode="External"/><Relationship Id="rId4" Type="http://schemas.openxmlformats.org/officeDocument/2006/relationships/image" Target="../media/image3.png"/><Relationship Id="rId1" Type="http://schemas.openxmlformats.org/officeDocument/2006/relationships/slideLayout" Target="../slideLayouts/slideLayout37.xml"/><Relationship Id="rId2" Type="http://schemas.openxmlformats.org/officeDocument/2006/relationships/hyperlink" Target="http://www.juntadeandalucia.es/educacion/portals/web/formacion-profesional-andaluza/quiero-formarme/ensenanzas/fp-grado-medio/catalog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2.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png"/><Relationship Id="rId1" Type="http://schemas.openxmlformats.org/officeDocument/2006/relationships/slideLayout" Target="../slideLayouts/slideLayout37.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5.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juntadeandalucia.es/educacion/secretariavirtual/consulta/oferta-educativa-formacion-profesional/" TargetMode="External"/><Relationship Id="rId4" Type="http://schemas.openxmlformats.org/officeDocument/2006/relationships/image" Target="../media/image3.png"/><Relationship Id="rId1" Type="http://schemas.openxmlformats.org/officeDocument/2006/relationships/slideLayout" Target="../slideLayouts/slideLayout37.xml"/><Relationship Id="rId2" Type="http://schemas.openxmlformats.org/officeDocument/2006/relationships/hyperlink" Target="http://www.juntadeandalucia.es/economiayconocimiento/sguit/?q=grado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www.juntadeandalucia.es/educacion/secretariavirtual/consulta/oferta-educativa-formacion-profesional-basica/" TargetMode="External"/><Relationship Id="rId5" Type="http://schemas.openxmlformats.org/officeDocument/2006/relationships/image" Target="../media/image3.png"/><Relationship Id="rId1" Type="http://schemas.openxmlformats.org/officeDocument/2006/relationships/slideLayout" Target="../slideLayouts/slideLayout37.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www.juntadeandalucia.es/educacion/portals/web/formacion-profesional-andaluza/quiero-formarme/pruebas-y-procedimientos/pruebas-acceso/ejercicios_anteriores" TargetMode="External"/><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s://www.juntadeandalucia.es/temas/estudiar/fp/pruebas-acceso.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juntadeandalucia.es/temas/estudiar/fp/pruebas-acceso.html" TargetMode="External"/><Relationship Id="rId4" Type="http://schemas.openxmlformats.org/officeDocument/2006/relationships/image" Target="../media/image17.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www.juntadeandalucia.es/educacion/portals/web/formacion-profesional-andaluza/quiero-formarme/pruebas-y-procedimientos/pruebas-acceso/ejercicios_anterior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png"/><Relationship Id="rId1" Type="http://schemas.openxmlformats.org/officeDocument/2006/relationships/slideLayout" Target="../slideLayouts/slideLayout37.xml"/><Relationship Id="rId2"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6.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7.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8.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838080" y="1143000"/>
            <a:ext cx="8838720" cy="16714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indent="-12240" algn="ctr">
              <a:lnSpc>
                <a:spcPct val="100000"/>
              </a:lnSpc>
              <a:spcBef>
                <a:spcPts val="99"/>
              </a:spcBef>
            </a:pPr>
            <a:r>
              <a:rPr lang="es-ES" sz="5400" b="0" strike="noStrike" spc="-55">
                <a:solidFill>
                  <a:srgbClr val="EF7E09"/>
                </a:solidFill>
                <a:latin typeface="Trebuchet MS"/>
              </a:rPr>
              <a:t>ORIENTACIÓN </a:t>
            </a:r>
            <a:r>
              <a:rPr lang="es-ES" sz="5400" b="0" strike="noStrike" spc="-1">
                <a:solidFill>
                  <a:srgbClr val="EF7E09"/>
                </a:solidFill>
                <a:latin typeface="Trebuchet MS"/>
              </a:rPr>
              <a:t>ACADÉMICA Y</a:t>
            </a:r>
            <a:endParaRPr lang="es-ES" sz="5400" b="0" strike="noStrike" spc="-1">
              <a:latin typeface="Arial"/>
            </a:endParaRPr>
          </a:p>
          <a:p>
            <a:pPr marL="12600" indent="-12240" algn="ctr">
              <a:lnSpc>
                <a:spcPct val="100000"/>
              </a:lnSpc>
              <a:spcBef>
                <a:spcPts val="99"/>
              </a:spcBef>
            </a:pPr>
            <a:r>
              <a:rPr lang="es-ES" sz="5400" b="0" strike="noStrike" spc="-1">
                <a:solidFill>
                  <a:srgbClr val="EF7E09"/>
                </a:solidFill>
                <a:latin typeface="Trebuchet MS"/>
              </a:rPr>
              <a:t>PROFESIONAL</a:t>
            </a:r>
            <a:endParaRPr lang="es-ES" sz="5400" b="0" strike="noStrike" spc="-1">
              <a:latin typeface="Arial"/>
            </a:endParaRPr>
          </a:p>
        </p:txBody>
      </p:sp>
      <p:pic>
        <p:nvPicPr>
          <p:cNvPr id="227" name="Picture 2" descr="Resultado de imagen de orientacion"/>
          <p:cNvPicPr/>
          <p:nvPr/>
        </p:nvPicPr>
        <p:blipFill>
          <a:blip r:embed="rId2"/>
          <a:stretch/>
        </p:blipFill>
        <p:spPr>
          <a:xfrm>
            <a:off x="1066680" y="3486240"/>
            <a:ext cx="4524120" cy="3371400"/>
          </a:xfrm>
          <a:prstGeom prst="rect">
            <a:avLst/>
          </a:prstGeom>
          <a:ln>
            <a:noFill/>
          </a:ln>
        </p:spPr>
      </p:pic>
      <p:pic>
        <p:nvPicPr>
          <p:cNvPr id="228" name="Imagen 2"/>
          <p:cNvPicPr/>
          <p:nvPr/>
        </p:nvPicPr>
        <p:blipFill>
          <a:blip r:embed="rId3"/>
          <a:stretch/>
        </p:blipFill>
        <p:spPr>
          <a:xfrm>
            <a:off x="6781680" y="4038840"/>
            <a:ext cx="968400" cy="1229400"/>
          </a:xfrm>
          <a:prstGeom prst="rect">
            <a:avLst/>
          </a:prstGeom>
          <a:ln>
            <a:noFill/>
          </a:ln>
        </p:spPr>
      </p:pic>
      <p:pic>
        <p:nvPicPr>
          <p:cNvPr id="229" name="Imagen 3"/>
          <p:cNvPicPr/>
          <p:nvPr/>
        </p:nvPicPr>
        <p:blipFill>
          <a:blip r:embed="rId4"/>
          <a:stretch/>
        </p:blipFill>
        <p:spPr>
          <a:xfrm>
            <a:off x="5837400" y="541008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0" y="4012560"/>
            <a:ext cx="447840" cy="2845080"/>
          </a:xfrm>
          <a:custGeom>
            <a:avLst/>
            <a:gdLst/>
            <a:ahLst/>
            <a:cxnLst/>
            <a:rect l="l" t="t" r="r" b="b"/>
            <a:pathLst>
              <a:path w="448309" h="2845434">
                <a:moveTo>
                  <a:pt x="0" y="0"/>
                </a:moveTo>
                <a:lnTo>
                  <a:pt x="0" y="2845307"/>
                </a:lnTo>
                <a:lnTo>
                  <a:pt x="448056" y="2845307"/>
                </a:lnTo>
                <a:lnTo>
                  <a:pt x="0" y="0"/>
                </a:lnTo>
                <a:close/>
              </a:path>
            </a:pathLst>
          </a:custGeom>
          <a:solidFill>
            <a:srgbClr val="EF7E09">
              <a:alpha val="86000"/>
            </a:srgbClr>
          </a:solidFill>
          <a:ln>
            <a:noFill/>
          </a:ln>
        </p:spPr>
        <p:style>
          <a:lnRef idx="0">
            <a:scrgbClr r="0" g="0" b="0"/>
          </a:lnRef>
          <a:fillRef idx="0">
            <a:scrgbClr r="0" g="0" b="0"/>
          </a:fillRef>
          <a:effectRef idx="0">
            <a:scrgbClr r="0" g="0" b="0"/>
          </a:effectRef>
          <a:fontRef idx="minor"/>
        </p:style>
      </p:sp>
      <p:sp>
        <p:nvSpPr>
          <p:cNvPr id="256" name="TextShape 2"/>
          <p:cNvSpPr txBox="1"/>
          <p:nvPr/>
        </p:nvSpPr>
        <p:spPr>
          <a:xfrm>
            <a:off x="3917520" y="685800"/>
            <a:ext cx="2361960" cy="1157400"/>
          </a:xfrm>
          <a:prstGeom prst="rect">
            <a:avLst/>
          </a:prstGeom>
          <a:noFill/>
          <a:ln>
            <a:noFill/>
          </a:ln>
        </p:spPr>
        <p:txBody>
          <a:bodyPr lIns="0" tIns="12240" rIns="0" bIns="0">
            <a:noAutofit/>
          </a:bodyPr>
          <a:lstStyle/>
          <a:p>
            <a:pPr marL="12600">
              <a:lnSpc>
                <a:spcPct val="100000"/>
              </a:lnSpc>
              <a:spcBef>
                <a:spcPts val="96"/>
              </a:spcBef>
            </a:pPr>
            <a:r>
              <a:rPr lang="es-ES" sz="3200" b="0" strike="noStrike" spc="-12">
                <a:solidFill>
                  <a:srgbClr val="E46C0A"/>
                </a:solidFill>
                <a:latin typeface="Trebuchet MS"/>
              </a:rPr>
              <a:t>IMPO</a:t>
            </a:r>
            <a:r>
              <a:rPr lang="es-ES" sz="3200" b="0" strike="noStrike" spc="-126">
                <a:solidFill>
                  <a:srgbClr val="E46C0A"/>
                </a:solidFill>
                <a:latin typeface="Trebuchet MS"/>
              </a:rPr>
              <a:t>R</a:t>
            </a:r>
            <a:r>
              <a:rPr lang="es-ES" sz="3200" b="0" strike="noStrike" spc="-287">
                <a:solidFill>
                  <a:srgbClr val="E46C0A"/>
                </a:solidFill>
                <a:latin typeface="Trebuchet MS"/>
              </a:rPr>
              <a:t>T</a:t>
            </a:r>
            <a:r>
              <a:rPr lang="es-ES" sz="3200" b="0" strike="noStrike" spc="-7">
                <a:solidFill>
                  <a:srgbClr val="E46C0A"/>
                </a:solidFill>
                <a:latin typeface="Trebuchet MS"/>
              </a:rPr>
              <a:t>ANTE</a:t>
            </a:r>
            <a:endParaRPr lang="es-ES" sz="3200" b="0" strike="noStrike" spc="-1">
              <a:solidFill>
                <a:srgbClr val="000000"/>
              </a:solidFill>
              <a:latin typeface="Calibri"/>
            </a:endParaRPr>
          </a:p>
        </p:txBody>
      </p:sp>
      <p:sp>
        <p:nvSpPr>
          <p:cNvPr id="257" name="CustomShape 3"/>
          <p:cNvSpPr/>
          <p:nvPr/>
        </p:nvSpPr>
        <p:spPr>
          <a:xfrm>
            <a:off x="756360" y="1631520"/>
            <a:ext cx="8683920" cy="49932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gn="just">
              <a:lnSpc>
                <a:spcPct val="100000"/>
              </a:lnSpc>
              <a:spcBef>
                <a:spcPts val="99"/>
              </a:spcBef>
            </a:pPr>
            <a:r>
              <a:rPr lang="es-ES" sz="2000" b="0" strike="noStrike" spc="-7">
                <a:solidFill>
                  <a:srgbClr val="000000"/>
                </a:solidFill>
                <a:latin typeface="Calibri"/>
              </a:rPr>
              <a:t>ES </a:t>
            </a:r>
            <a:r>
              <a:rPr lang="es-ES" sz="2000" b="0" strike="noStrike" spc="-32">
                <a:solidFill>
                  <a:srgbClr val="000000"/>
                </a:solidFill>
                <a:latin typeface="Calibri"/>
              </a:rPr>
              <a:t>IMPORTANTE </a:t>
            </a:r>
            <a:r>
              <a:rPr lang="es-ES" sz="2000" b="0" strike="noStrike" spc="-7">
                <a:solidFill>
                  <a:srgbClr val="000000"/>
                </a:solidFill>
                <a:latin typeface="Calibri"/>
              </a:rPr>
              <a:t>QUE </a:t>
            </a:r>
            <a:r>
              <a:rPr lang="es-ES" sz="2000" b="0" strike="noStrike" spc="-46">
                <a:solidFill>
                  <a:srgbClr val="000000"/>
                </a:solidFill>
                <a:latin typeface="Calibri"/>
              </a:rPr>
              <a:t>SEPAS </a:t>
            </a:r>
            <a:r>
              <a:rPr lang="es-ES" sz="2000" b="0" strike="noStrike" spc="-7">
                <a:solidFill>
                  <a:srgbClr val="000000"/>
                </a:solidFill>
                <a:latin typeface="Calibri"/>
              </a:rPr>
              <a:t>AL TERMINAR </a:t>
            </a:r>
            <a:r>
              <a:rPr lang="es-ES" sz="2000" b="0" strike="noStrike" spc="-1">
                <a:solidFill>
                  <a:srgbClr val="000000"/>
                </a:solidFill>
                <a:latin typeface="Calibri"/>
              </a:rPr>
              <a:t>4º DE </a:t>
            </a:r>
            <a:r>
              <a:rPr lang="es-ES" sz="2000" b="0" strike="noStrike" spc="-7">
                <a:solidFill>
                  <a:srgbClr val="000000"/>
                </a:solidFill>
                <a:latin typeface="Calibri"/>
              </a:rPr>
              <a:t>ESO </a:t>
            </a:r>
            <a:r>
              <a:rPr lang="es-ES" sz="2000" b="0" strike="noStrike" spc="-1">
                <a:solidFill>
                  <a:srgbClr val="000000"/>
                </a:solidFill>
                <a:latin typeface="Calibri"/>
              </a:rPr>
              <a:t>QUÉ </a:t>
            </a:r>
            <a:r>
              <a:rPr lang="es-ES" sz="2000" b="0" strike="noStrike" spc="-21">
                <a:solidFill>
                  <a:srgbClr val="000000"/>
                </a:solidFill>
                <a:latin typeface="Calibri"/>
              </a:rPr>
              <a:t>ASIGNATURAS </a:t>
            </a:r>
            <a:r>
              <a:rPr lang="es-ES" sz="2000" b="0" strike="noStrike" spc="-1">
                <a:solidFill>
                  <a:srgbClr val="000000"/>
                </a:solidFill>
                <a:latin typeface="Calibri"/>
              </a:rPr>
              <a:t>DE 2º DE  </a:t>
            </a:r>
            <a:r>
              <a:rPr lang="es-ES" sz="2000" b="0" strike="noStrike" spc="-26">
                <a:solidFill>
                  <a:srgbClr val="000000"/>
                </a:solidFill>
                <a:latin typeface="Calibri"/>
              </a:rPr>
              <a:t>BACHILLERATO </a:t>
            </a:r>
            <a:r>
              <a:rPr lang="es-ES" sz="2000" b="0" strike="noStrike" spc="-1">
                <a:solidFill>
                  <a:srgbClr val="000000"/>
                </a:solidFill>
                <a:latin typeface="Calibri"/>
              </a:rPr>
              <a:t>TIENEN </a:t>
            </a:r>
            <a:r>
              <a:rPr lang="es-ES" sz="2000" b="0" strike="noStrike" spc="-46">
                <a:solidFill>
                  <a:srgbClr val="000000"/>
                </a:solidFill>
                <a:latin typeface="Calibri"/>
              </a:rPr>
              <a:t>MAYOR </a:t>
            </a:r>
            <a:r>
              <a:rPr lang="es-ES" sz="2000" b="0" strike="noStrike" spc="-1">
                <a:solidFill>
                  <a:srgbClr val="000000"/>
                </a:solidFill>
                <a:latin typeface="Calibri"/>
              </a:rPr>
              <a:t>PESO </a:t>
            </a:r>
            <a:r>
              <a:rPr lang="es-ES" sz="2000" b="0" strike="noStrike" spc="-7">
                <a:solidFill>
                  <a:srgbClr val="000000"/>
                </a:solidFill>
                <a:latin typeface="Calibri"/>
              </a:rPr>
              <a:t>EN LAS </a:t>
            </a:r>
            <a:r>
              <a:rPr lang="es-ES" sz="2000" b="0" strike="noStrike" spc="-12">
                <a:solidFill>
                  <a:srgbClr val="000000"/>
                </a:solidFill>
                <a:latin typeface="Calibri"/>
              </a:rPr>
              <a:t>CARRERAS </a:t>
            </a:r>
            <a:r>
              <a:rPr lang="es-ES" sz="2000" b="0" strike="noStrike" spc="-7">
                <a:solidFill>
                  <a:srgbClr val="000000"/>
                </a:solidFill>
                <a:latin typeface="Calibri"/>
              </a:rPr>
              <a:t>QUE TE </a:t>
            </a:r>
            <a:r>
              <a:rPr lang="es-ES" sz="2000" b="0" strike="noStrike" spc="-32">
                <a:solidFill>
                  <a:srgbClr val="000000"/>
                </a:solidFill>
                <a:latin typeface="Calibri"/>
              </a:rPr>
              <a:t>GUSTARÍA</a:t>
            </a:r>
            <a:r>
              <a:rPr lang="es-ES" sz="2000" b="0" strike="noStrike" spc="-97">
                <a:solidFill>
                  <a:srgbClr val="000000"/>
                </a:solidFill>
                <a:latin typeface="Calibri"/>
              </a:rPr>
              <a:t> </a:t>
            </a:r>
            <a:r>
              <a:rPr lang="es-ES" sz="2000" b="0" strike="noStrike" spc="-7">
                <a:solidFill>
                  <a:srgbClr val="000000"/>
                </a:solidFill>
                <a:latin typeface="Calibri"/>
              </a:rPr>
              <a:t>HACER.</a:t>
            </a:r>
            <a:endParaRPr lang="es-ES" sz="2000" b="0" strike="noStrike" spc="-1">
              <a:latin typeface="Arial"/>
            </a:endParaRPr>
          </a:p>
          <a:p>
            <a:pPr marL="12600" algn="just">
              <a:lnSpc>
                <a:spcPct val="100000"/>
              </a:lnSpc>
              <a:spcBef>
                <a:spcPts val="995"/>
              </a:spcBef>
            </a:pPr>
            <a:r>
              <a:rPr lang="es-ES" sz="2000" b="0" strike="noStrike" spc="-1">
                <a:solidFill>
                  <a:srgbClr val="000000"/>
                </a:solidFill>
                <a:latin typeface="Calibri"/>
              </a:rPr>
              <a:t>Puedes </a:t>
            </a:r>
            <a:r>
              <a:rPr lang="es-ES" sz="2000" b="0" strike="noStrike" spc="-7">
                <a:solidFill>
                  <a:srgbClr val="000000"/>
                </a:solidFill>
                <a:latin typeface="Calibri"/>
              </a:rPr>
              <a:t>consultar los parámetros </a:t>
            </a:r>
            <a:r>
              <a:rPr lang="es-ES" sz="2000" b="0" strike="noStrike" spc="-1">
                <a:solidFill>
                  <a:srgbClr val="000000"/>
                </a:solidFill>
                <a:latin typeface="Calibri"/>
              </a:rPr>
              <a:t>de </a:t>
            </a:r>
            <a:r>
              <a:rPr lang="es-ES" sz="2000" b="0" strike="noStrike" spc="-7">
                <a:solidFill>
                  <a:srgbClr val="000000"/>
                </a:solidFill>
                <a:latin typeface="Calibri"/>
              </a:rPr>
              <a:t>ponderación </a:t>
            </a:r>
            <a:r>
              <a:rPr lang="es-ES" sz="2000" b="0" strike="noStrike" spc="-1">
                <a:solidFill>
                  <a:srgbClr val="000000"/>
                </a:solidFill>
                <a:latin typeface="Calibri"/>
              </a:rPr>
              <a:t>en </a:t>
            </a:r>
            <a:r>
              <a:rPr lang="es-ES" sz="2000" b="0" strike="noStrike" spc="-7">
                <a:solidFill>
                  <a:srgbClr val="000000"/>
                </a:solidFill>
                <a:latin typeface="Calibri"/>
              </a:rPr>
              <a:t>la página </a:t>
            </a:r>
            <a:r>
              <a:rPr lang="es-ES" sz="2000" b="0" strike="noStrike" spc="-1">
                <a:solidFill>
                  <a:srgbClr val="000000"/>
                </a:solidFill>
                <a:latin typeface="Calibri"/>
              </a:rPr>
              <a:t>web de </a:t>
            </a:r>
            <a:r>
              <a:rPr lang="es-ES" sz="2000" b="0" strike="noStrike" spc="-12">
                <a:solidFill>
                  <a:srgbClr val="000000"/>
                </a:solidFill>
                <a:latin typeface="Calibri"/>
              </a:rPr>
              <a:t>“Distrito </a:t>
            </a:r>
            <a:r>
              <a:rPr lang="es-ES" sz="2000" b="0" strike="noStrike" spc="-7">
                <a:solidFill>
                  <a:srgbClr val="000000"/>
                </a:solidFill>
                <a:latin typeface="Calibri"/>
              </a:rPr>
              <a:t>Único  Andaluz”: </a:t>
            </a:r>
            <a:endParaRPr lang="es-ES" sz="2000" b="0" strike="noStrike" spc="-1">
              <a:latin typeface="Arial"/>
            </a:endParaRPr>
          </a:p>
          <a:p>
            <a:pPr marL="12600" algn="ctr">
              <a:lnSpc>
                <a:spcPct val="100000"/>
              </a:lnSpc>
              <a:spcBef>
                <a:spcPts val="995"/>
              </a:spcBef>
            </a:pPr>
            <a:r>
              <a:rPr lang="es-ES" sz="2000" b="0" u="sng" strike="noStrike" spc="-1">
                <a:solidFill>
                  <a:srgbClr val="0000FF"/>
                </a:solidFill>
                <a:uFillTx/>
                <a:latin typeface="Calibri"/>
                <a:hlinkClick r:id="rId2"/>
              </a:rPr>
              <a:t>http://www.juntadeandalucia.es/economiayconocimiento/sguit/?</a:t>
            </a:r>
            <a:r>
              <a:rPr lang="es-ES" sz="2000" b="0" u="sng" strike="noStrike" spc="-1">
                <a:solidFill>
                  <a:srgbClr val="0000FF"/>
                </a:solidFill>
                <a:uFillTx/>
                <a:latin typeface="Calibri"/>
                <a:hlinkClick r:id="rId2"/>
              </a:rPr>
              <a:t>q=grados</a:t>
            </a:r>
            <a:endParaRPr lang="es-ES" sz="2000" b="0" strike="noStrike" spc="-1">
              <a:latin typeface="Arial"/>
            </a:endParaRPr>
          </a:p>
          <a:p>
            <a:pPr marL="12600" algn="just">
              <a:lnSpc>
                <a:spcPct val="100000"/>
              </a:lnSpc>
              <a:spcBef>
                <a:spcPts val="995"/>
              </a:spcBef>
            </a:pPr>
            <a:endParaRPr lang="es-ES" sz="2000" b="0" strike="noStrike" spc="-1">
              <a:latin typeface="Arial"/>
            </a:endParaRPr>
          </a:p>
          <a:p>
            <a:pPr marL="12600" algn="just">
              <a:lnSpc>
                <a:spcPct val="100000"/>
              </a:lnSpc>
              <a:spcBef>
                <a:spcPts val="1735"/>
              </a:spcBef>
            </a:pPr>
            <a:r>
              <a:rPr lang="es-ES" sz="2000" b="0" strike="noStrike" spc="-32">
                <a:solidFill>
                  <a:srgbClr val="000000"/>
                </a:solidFill>
                <a:latin typeface="Calibri"/>
              </a:rPr>
              <a:t>TAMBIEN </a:t>
            </a:r>
            <a:r>
              <a:rPr lang="es-ES" sz="2000" b="0" strike="noStrike" spc="-7">
                <a:solidFill>
                  <a:srgbClr val="000000"/>
                </a:solidFill>
                <a:latin typeface="Calibri"/>
              </a:rPr>
              <a:t>ES </a:t>
            </a:r>
            <a:r>
              <a:rPr lang="es-ES" sz="2000" b="0" strike="noStrike" spc="-32">
                <a:solidFill>
                  <a:srgbClr val="000000"/>
                </a:solidFill>
                <a:latin typeface="Calibri"/>
              </a:rPr>
              <a:t>IMPORTANTE </a:t>
            </a:r>
            <a:r>
              <a:rPr lang="es-ES" sz="2000" b="0" strike="noStrike" spc="-7">
                <a:solidFill>
                  <a:srgbClr val="000000"/>
                </a:solidFill>
                <a:latin typeface="Calibri"/>
              </a:rPr>
              <a:t>QUE </a:t>
            </a:r>
            <a:r>
              <a:rPr lang="es-ES" sz="2000" b="0" strike="noStrike" spc="-46">
                <a:solidFill>
                  <a:srgbClr val="000000"/>
                </a:solidFill>
                <a:latin typeface="Calibri"/>
              </a:rPr>
              <a:t>SEPAS </a:t>
            </a:r>
            <a:r>
              <a:rPr lang="es-ES" sz="2000" b="0" strike="noStrike" spc="-12">
                <a:solidFill>
                  <a:srgbClr val="000000"/>
                </a:solidFill>
                <a:latin typeface="Calibri"/>
              </a:rPr>
              <a:t>QUE DEPENDIENDO </a:t>
            </a:r>
            <a:r>
              <a:rPr lang="es-ES" sz="2000" b="0" strike="noStrike" spc="-1">
                <a:solidFill>
                  <a:srgbClr val="000000"/>
                </a:solidFill>
                <a:latin typeface="Calibri"/>
              </a:rPr>
              <a:t>DE LA </a:t>
            </a:r>
            <a:r>
              <a:rPr lang="es-ES" sz="2000" b="0" strike="noStrike" spc="-12">
                <a:solidFill>
                  <a:srgbClr val="000000"/>
                </a:solidFill>
                <a:latin typeface="Calibri"/>
              </a:rPr>
              <a:t>MODALIDAD </a:t>
            </a:r>
            <a:r>
              <a:rPr lang="es-ES" sz="2000" b="0" strike="noStrike" spc="-1">
                <a:solidFill>
                  <a:srgbClr val="000000"/>
                </a:solidFill>
                <a:latin typeface="Calibri"/>
              </a:rPr>
              <a:t>DE  </a:t>
            </a:r>
            <a:r>
              <a:rPr lang="es-ES" sz="2000" b="0" strike="noStrike" spc="-32">
                <a:solidFill>
                  <a:srgbClr val="000000"/>
                </a:solidFill>
                <a:latin typeface="Calibri"/>
              </a:rPr>
              <a:t>BACHILLERATO </a:t>
            </a:r>
            <a:r>
              <a:rPr lang="es-ES" sz="2000" b="0" strike="noStrike" spc="-7">
                <a:solidFill>
                  <a:srgbClr val="000000"/>
                </a:solidFill>
                <a:latin typeface="Calibri"/>
              </a:rPr>
              <a:t>QUE ESCOJAS TENDRÁS PREFERENCIA </a:t>
            </a:r>
            <a:r>
              <a:rPr lang="es-ES" sz="2000" b="0" strike="noStrike" spc="-55">
                <a:solidFill>
                  <a:srgbClr val="000000"/>
                </a:solidFill>
                <a:latin typeface="Calibri"/>
              </a:rPr>
              <a:t>PARA </a:t>
            </a:r>
            <a:r>
              <a:rPr lang="es-ES" sz="2000" b="0" strike="noStrike" spc="-7">
                <a:solidFill>
                  <a:srgbClr val="000000"/>
                </a:solidFill>
                <a:latin typeface="Calibri"/>
              </a:rPr>
              <a:t>ACCEDER </a:t>
            </a:r>
            <a:r>
              <a:rPr lang="es-ES" sz="2000" b="0" strike="noStrike" spc="-1">
                <a:solidFill>
                  <a:srgbClr val="000000"/>
                </a:solidFill>
                <a:latin typeface="Calibri"/>
              </a:rPr>
              <a:t>A </a:t>
            </a:r>
            <a:r>
              <a:rPr lang="es-ES" sz="2000" b="0" strike="noStrike" spc="-7">
                <a:solidFill>
                  <a:srgbClr val="000000"/>
                </a:solidFill>
                <a:latin typeface="Calibri"/>
              </a:rPr>
              <a:t>UN CICLO  </a:t>
            </a:r>
            <a:r>
              <a:rPr lang="es-ES" sz="2000" b="0" strike="noStrike" spc="-26">
                <a:solidFill>
                  <a:srgbClr val="000000"/>
                </a:solidFill>
                <a:latin typeface="Calibri"/>
              </a:rPr>
              <a:t>FORMATIVO SUPERIOR </a:t>
            </a:r>
            <a:r>
              <a:rPr lang="es-ES" sz="2000" b="0" strike="noStrike" spc="-1">
                <a:solidFill>
                  <a:srgbClr val="000000"/>
                </a:solidFill>
                <a:latin typeface="Calibri"/>
              </a:rPr>
              <a:t>U</a:t>
            </a:r>
            <a:r>
              <a:rPr lang="es-ES" sz="2000" b="0" strike="noStrike" spc="24">
                <a:solidFill>
                  <a:srgbClr val="000000"/>
                </a:solidFill>
                <a:latin typeface="Calibri"/>
              </a:rPr>
              <a:t> </a:t>
            </a:r>
            <a:r>
              <a:rPr lang="es-ES" sz="2000" b="0" strike="noStrike" spc="-7">
                <a:solidFill>
                  <a:srgbClr val="000000"/>
                </a:solidFill>
                <a:latin typeface="Calibri"/>
              </a:rPr>
              <a:t>OTRO.</a:t>
            </a:r>
            <a:endParaRPr lang="es-ES" sz="2000" b="0" strike="noStrike" spc="-1">
              <a:latin typeface="Arial"/>
            </a:endParaRPr>
          </a:p>
          <a:p>
            <a:pPr marL="12600" algn="just">
              <a:lnSpc>
                <a:spcPct val="100000"/>
              </a:lnSpc>
              <a:spcBef>
                <a:spcPts val="1735"/>
              </a:spcBef>
            </a:pPr>
            <a:r>
              <a:rPr lang="es-ES" sz="2000" b="0" strike="noStrike" spc="-7">
                <a:solidFill>
                  <a:srgbClr val="000000"/>
                </a:solidFill>
                <a:latin typeface="Calibri"/>
              </a:rPr>
              <a:t>Web: </a:t>
            </a:r>
            <a:r>
              <a:rPr lang="es-ES" sz="2000" b="0" u="sng" strike="noStrike" spc="-7">
                <a:solidFill>
                  <a:srgbClr val="0000FF"/>
                </a:solidFill>
                <a:uFillTx/>
                <a:latin typeface="Calibri"/>
                <a:hlinkClick r:id="rId3"/>
              </a:rPr>
              <a:t>http://www.juntadeandalucia.es/economiayconocimiento/sguit</a:t>
            </a:r>
            <a:r>
              <a:rPr lang="es-ES" sz="2000" b="0" u="sng" strike="noStrike" spc="-7">
                <a:solidFill>
                  <a:srgbClr val="0000FF"/>
                </a:solidFill>
                <a:uFillTx/>
                <a:latin typeface="Calibri"/>
                <a:hlinkClick r:id="rId3"/>
              </a:rPr>
              <a:t>/</a:t>
            </a:r>
            <a:endParaRPr lang="es-ES" sz="2000" b="0" strike="noStrike" spc="-1">
              <a:latin typeface="Arial"/>
            </a:endParaRPr>
          </a:p>
          <a:p>
            <a:pPr marL="12600" algn="ctr">
              <a:lnSpc>
                <a:spcPct val="100000"/>
              </a:lnSpc>
              <a:spcBef>
                <a:spcPts val="1735"/>
              </a:spcBef>
            </a:pPr>
            <a:r>
              <a:rPr lang="es-ES" sz="2000" b="1" strike="noStrike" spc="-7">
                <a:solidFill>
                  <a:srgbClr val="000000"/>
                </a:solidFill>
                <a:latin typeface="Calibri"/>
              </a:rPr>
              <a:t>Cuaderno de orientación 2020</a:t>
            </a:r>
            <a:endParaRPr lang="es-ES" sz="2000" b="0" strike="noStrike" spc="-1">
              <a:latin typeface="Arial"/>
            </a:endParaRPr>
          </a:p>
          <a:p>
            <a:pPr marL="12600" algn="just">
              <a:lnSpc>
                <a:spcPct val="100000"/>
              </a:lnSpc>
              <a:spcBef>
                <a:spcPts val="1735"/>
              </a:spcBef>
            </a:pPr>
            <a:endParaRPr lang="es-ES" sz="2000" b="0" strike="noStrike" spc="-1">
              <a:latin typeface="Arial"/>
            </a:endParaRPr>
          </a:p>
        </p:txBody>
      </p:sp>
      <p:pic>
        <p:nvPicPr>
          <p:cNvPr id="258" name="Imagen 4"/>
          <p:cNvPicPr/>
          <p:nvPr/>
        </p:nvPicPr>
        <p:blipFill>
          <a:blip r:embed="rId4"/>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Shape 1"/>
          <p:cNvSpPr txBox="1"/>
          <p:nvPr/>
        </p:nvSpPr>
        <p:spPr>
          <a:xfrm>
            <a:off x="990720" y="2500560"/>
            <a:ext cx="8977680" cy="1846440"/>
          </a:xfrm>
          <a:prstGeom prst="rect">
            <a:avLst/>
          </a:prstGeom>
          <a:noFill/>
          <a:ln>
            <a:noFill/>
          </a:ln>
        </p:spPr>
        <p:txBody>
          <a:bodyPr lIns="0" tIns="0" rIns="0" bIns="0">
            <a:noAutofit/>
          </a:bodyPr>
          <a:lstStyle/>
          <a:p>
            <a:pPr algn="ctr">
              <a:lnSpc>
                <a:spcPct val="100000"/>
              </a:lnSpc>
            </a:pPr>
            <a:r>
              <a:rPr lang="es-ES" sz="6000" b="0" strike="noStrike" spc="-1">
                <a:solidFill>
                  <a:srgbClr val="E46C0A"/>
                </a:solidFill>
                <a:latin typeface="Trebuchet MS"/>
              </a:rPr>
              <a:t>PEVAU </a:t>
            </a:r>
            <a:r>
              <a:t/>
            </a:r>
            <a:br/>
            <a:r>
              <a:rPr lang="es-ES" sz="6000" b="0" strike="noStrike" spc="-1">
                <a:solidFill>
                  <a:srgbClr val="E46C0A"/>
                </a:solidFill>
                <a:latin typeface="Trebuchet MS"/>
              </a:rPr>
              <a:t>(SELECTIVIDAD)</a:t>
            </a:r>
            <a:endParaRPr lang="es-ES" sz="6000" b="0" strike="noStrike" spc="-1">
              <a:solidFill>
                <a:srgbClr val="000000"/>
              </a:solidFill>
              <a:latin typeface="Calibri"/>
            </a:endParaRPr>
          </a:p>
        </p:txBody>
      </p:sp>
      <p:pic>
        <p:nvPicPr>
          <p:cNvPr id="260" name="Imagen 2"/>
          <p:cNvPicPr/>
          <p:nvPr/>
        </p:nvPicPr>
        <p:blipFill>
          <a:blip r:embed="rId2"/>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Imagen 3"/>
          <p:cNvPicPr/>
          <p:nvPr/>
        </p:nvPicPr>
        <p:blipFill>
          <a:blip r:embed="rId2"/>
          <a:stretch/>
        </p:blipFill>
        <p:spPr>
          <a:xfrm>
            <a:off x="5760" y="0"/>
            <a:ext cx="12196080" cy="6857640"/>
          </a:xfrm>
          <a:prstGeom prst="rect">
            <a:avLst/>
          </a:prstGeom>
          <a:ln>
            <a:noFill/>
          </a:ln>
        </p:spPr>
      </p:pic>
      <p:pic>
        <p:nvPicPr>
          <p:cNvPr id="262" name="Imagen 2"/>
          <p:cNvPicPr/>
          <p:nvPr/>
        </p:nvPicPr>
        <p:blipFill>
          <a:blip r:embed="rId3"/>
          <a:stretch/>
        </p:blipFill>
        <p:spPr>
          <a:xfrm rot="16200000">
            <a:off x="10415520" y="25387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p:cNvSpPr txBox="1"/>
          <p:nvPr/>
        </p:nvSpPr>
        <p:spPr>
          <a:xfrm>
            <a:off x="565920" y="488520"/>
            <a:ext cx="8616960" cy="738360"/>
          </a:xfrm>
          <a:prstGeom prst="rect">
            <a:avLst/>
          </a:prstGeom>
          <a:noFill/>
          <a:ln>
            <a:noFill/>
          </a:ln>
        </p:spPr>
        <p:txBody>
          <a:bodyPr lIns="0" tIns="0" rIns="0" bIns="0">
            <a:normAutofit/>
          </a:bodyPr>
          <a:lstStyle/>
          <a:p>
            <a:pPr algn="ctr">
              <a:lnSpc>
                <a:spcPct val="100000"/>
              </a:lnSpc>
            </a:pPr>
            <a:r>
              <a:rPr lang="es-ES" sz="4800" b="0" strike="noStrike" spc="-1">
                <a:solidFill>
                  <a:srgbClr val="E46C0A"/>
                </a:solidFill>
                <a:latin typeface="Trebuchet MS"/>
              </a:rPr>
              <a:t>PEVAU-SELECTIVIDAD</a:t>
            </a:r>
            <a:endParaRPr lang="es-ES" sz="4800" b="0" strike="noStrike" spc="-1">
              <a:solidFill>
                <a:srgbClr val="000000"/>
              </a:solidFill>
              <a:latin typeface="Calibri"/>
            </a:endParaRPr>
          </a:p>
        </p:txBody>
      </p:sp>
      <p:pic>
        <p:nvPicPr>
          <p:cNvPr id="264" name="Imagen 3"/>
          <p:cNvPicPr/>
          <p:nvPr/>
        </p:nvPicPr>
        <p:blipFill>
          <a:blip r:embed="rId2"/>
          <a:stretch/>
        </p:blipFill>
        <p:spPr>
          <a:xfrm>
            <a:off x="613080" y="1787040"/>
            <a:ext cx="9179640" cy="2361960"/>
          </a:xfrm>
          <a:prstGeom prst="rect">
            <a:avLst/>
          </a:prstGeom>
          <a:ln>
            <a:noFill/>
          </a:ln>
        </p:spPr>
      </p:pic>
      <p:pic>
        <p:nvPicPr>
          <p:cNvPr id="265" name="Imagen 4"/>
          <p:cNvPicPr/>
          <p:nvPr/>
        </p:nvPicPr>
        <p:blipFill>
          <a:blip r:embed="rId3"/>
          <a:stretch/>
        </p:blipFill>
        <p:spPr>
          <a:xfrm>
            <a:off x="613080" y="4876920"/>
            <a:ext cx="9035280" cy="456840"/>
          </a:xfrm>
          <a:prstGeom prst="rect">
            <a:avLst/>
          </a:prstGeom>
          <a:ln>
            <a:solidFill>
              <a:srgbClr val="FF0000"/>
            </a:solidFill>
          </a:ln>
        </p:spPr>
      </p:pic>
      <p:sp>
        <p:nvSpPr>
          <p:cNvPr id="266" name="CustomShape 2"/>
          <p:cNvSpPr/>
          <p:nvPr/>
        </p:nvSpPr>
        <p:spPr>
          <a:xfrm>
            <a:off x="364680" y="5715000"/>
            <a:ext cx="9019440" cy="97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000" b="1" strike="noStrike" spc="-1">
                <a:solidFill>
                  <a:srgbClr val="000000"/>
                </a:solidFill>
                <a:latin typeface="Calibri"/>
              </a:rPr>
              <a:t>DISTRITO ÚNICO ANDALUZ: </a:t>
            </a:r>
            <a:r>
              <a:rPr lang="es-ES" sz="2000" b="1" u="sng" strike="noStrike" spc="-1">
                <a:solidFill>
                  <a:srgbClr val="0000FF"/>
                </a:solidFill>
                <a:uFillTx/>
                <a:latin typeface="Calibri"/>
                <a:hlinkClick r:id="rId4"/>
              </a:rPr>
              <a:t>http</a:t>
            </a:r>
            <a:r>
              <a:rPr lang="es-ES" sz="2000" b="1" u="sng" strike="noStrike" spc="-1">
                <a:solidFill>
                  <a:srgbClr val="0000FF"/>
                </a:solidFill>
                <a:uFillTx/>
                <a:latin typeface="Calibri"/>
                <a:hlinkClick r:id="rId4"/>
              </a:rPr>
              <a:t>://www.juntadeandalucia.es/economiayconocimiento/sguit/?</a:t>
            </a:r>
            <a:r>
              <a:rPr lang="es-ES" sz="2000" b="1" u="sng" strike="noStrike" spc="-1">
                <a:solidFill>
                  <a:srgbClr val="0000FF"/>
                </a:solidFill>
                <a:uFillTx/>
                <a:latin typeface="Calibri"/>
                <a:hlinkClick r:id="rId4"/>
              </a:rPr>
              <a:t>q=grados</a:t>
            </a:r>
            <a:endParaRPr lang="es-ES" sz="2000" b="0" strike="noStrike" spc="-1">
              <a:latin typeface="Arial"/>
            </a:endParaRPr>
          </a:p>
          <a:p>
            <a:pPr>
              <a:lnSpc>
                <a:spcPct val="100000"/>
              </a:lnSpc>
            </a:pPr>
            <a:endParaRPr lang="es-ES" sz="2000" b="0" strike="noStrike" spc="-1">
              <a:latin typeface="Arial"/>
            </a:endParaRPr>
          </a:p>
        </p:txBody>
      </p:sp>
      <p:pic>
        <p:nvPicPr>
          <p:cNvPr id="267" name="Imagen 6"/>
          <p:cNvPicPr/>
          <p:nvPr/>
        </p:nvPicPr>
        <p:blipFill>
          <a:blip r:embed="rId5"/>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0" y="0"/>
            <a:ext cx="842760" cy="5666400"/>
          </a:xfrm>
          <a:custGeom>
            <a:avLst/>
            <a:gdLst/>
            <a:ahLst/>
            <a:cxnLst/>
            <a:rect l="l" t="t" r="r" b="b"/>
            <a:pathLst>
              <a:path w="843280" h="5666740">
                <a:moveTo>
                  <a:pt x="842772" y="0"/>
                </a:moveTo>
                <a:lnTo>
                  <a:pt x="0" y="0"/>
                </a:lnTo>
                <a:lnTo>
                  <a:pt x="0" y="5666232"/>
                </a:lnTo>
                <a:lnTo>
                  <a:pt x="842772" y="0"/>
                </a:lnTo>
                <a:close/>
              </a:path>
            </a:pathLst>
          </a:custGeom>
          <a:solidFill>
            <a:srgbClr val="EF7E09">
              <a:alpha val="86000"/>
            </a:srgbClr>
          </a:solidFill>
          <a:ln>
            <a:noFill/>
          </a:ln>
        </p:spPr>
        <p:style>
          <a:lnRef idx="0">
            <a:scrgbClr r="0" g="0" b="0"/>
          </a:lnRef>
          <a:fillRef idx="0">
            <a:scrgbClr r="0" g="0" b="0"/>
          </a:fillRef>
          <a:effectRef idx="0">
            <a:scrgbClr r="0" g="0" b="0"/>
          </a:effectRef>
          <a:fontRef idx="minor"/>
        </p:style>
      </p:sp>
      <p:sp>
        <p:nvSpPr>
          <p:cNvPr id="269" name="TextShape 2"/>
          <p:cNvSpPr txBox="1"/>
          <p:nvPr/>
        </p:nvSpPr>
        <p:spPr>
          <a:xfrm>
            <a:off x="1530000" y="914400"/>
            <a:ext cx="7391160" cy="3990240"/>
          </a:xfrm>
          <a:prstGeom prst="rect">
            <a:avLst/>
          </a:prstGeom>
          <a:noFill/>
          <a:ln>
            <a:noFill/>
          </a:ln>
        </p:spPr>
        <p:txBody>
          <a:bodyPr lIns="0" tIns="12600" rIns="0" bIns="0">
            <a:noAutofit/>
          </a:bodyPr>
          <a:lstStyle/>
          <a:p>
            <a:pPr marL="1461600" indent="-1449360">
              <a:lnSpc>
                <a:spcPct val="100000"/>
              </a:lnSpc>
              <a:spcBef>
                <a:spcPts val="99"/>
              </a:spcBef>
            </a:pPr>
            <a:r>
              <a:rPr lang="es-ES" sz="5400" b="0" strike="noStrike" spc="-7">
                <a:solidFill>
                  <a:srgbClr val="E46C0A"/>
                </a:solidFill>
                <a:latin typeface="Trebuchet MS"/>
              </a:rPr>
              <a:t>CICLOS </a:t>
            </a:r>
            <a:r>
              <a:rPr lang="es-ES" sz="5400" b="0" strike="noStrike" spc="-55">
                <a:solidFill>
                  <a:srgbClr val="E46C0A"/>
                </a:solidFill>
                <a:latin typeface="Trebuchet MS"/>
              </a:rPr>
              <a:t>FORMATIVOS </a:t>
            </a:r>
            <a:r>
              <a:rPr lang="es-ES" sz="5400" b="0" strike="noStrike" spc="-7">
                <a:solidFill>
                  <a:srgbClr val="E46C0A"/>
                </a:solidFill>
                <a:latin typeface="Trebuchet MS"/>
              </a:rPr>
              <a:t>DE  GRADO</a:t>
            </a:r>
            <a:r>
              <a:rPr lang="es-ES" sz="5400" b="0" strike="noStrike" spc="-21">
                <a:solidFill>
                  <a:srgbClr val="E46C0A"/>
                </a:solidFill>
                <a:latin typeface="Trebuchet MS"/>
              </a:rPr>
              <a:t> </a:t>
            </a:r>
            <a:r>
              <a:rPr lang="es-ES" sz="5400" b="0" strike="noStrike" spc="-7">
                <a:solidFill>
                  <a:srgbClr val="E46C0A"/>
                </a:solidFill>
                <a:latin typeface="Trebuchet MS"/>
              </a:rPr>
              <a:t>MEDIO</a:t>
            </a:r>
            <a:endParaRPr lang="es-ES" sz="5400" b="0" strike="noStrike" spc="-1">
              <a:latin typeface="Arial"/>
            </a:endParaRPr>
          </a:p>
        </p:txBody>
      </p:sp>
      <p:sp>
        <p:nvSpPr>
          <p:cNvPr id="270" name="CustomShape 3"/>
          <p:cNvSpPr/>
          <p:nvPr/>
        </p:nvSpPr>
        <p:spPr>
          <a:xfrm>
            <a:off x="1273320" y="3931200"/>
            <a:ext cx="7904880" cy="515160"/>
          </a:xfrm>
          <a:custGeom>
            <a:avLst/>
            <a:gdLst/>
            <a:ahLst/>
            <a:cxnLst/>
            <a:rect l="l" t="t" r="r" b="b"/>
            <a:pathLst>
              <a:path w="7905115" h="515620">
                <a:moveTo>
                  <a:pt x="0" y="85852"/>
                </a:moveTo>
                <a:lnTo>
                  <a:pt x="6752" y="52452"/>
                </a:lnTo>
                <a:lnTo>
                  <a:pt x="25161" y="25161"/>
                </a:lnTo>
                <a:lnTo>
                  <a:pt x="52452" y="6752"/>
                </a:lnTo>
                <a:lnTo>
                  <a:pt x="85851" y="0"/>
                </a:lnTo>
                <a:lnTo>
                  <a:pt x="7819136" y="0"/>
                </a:lnTo>
                <a:lnTo>
                  <a:pt x="7852535" y="6752"/>
                </a:lnTo>
                <a:lnTo>
                  <a:pt x="7879826" y="25161"/>
                </a:lnTo>
                <a:lnTo>
                  <a:pt x="7898235" y="52452"/>
                </a:lnTo>
                <a:lnTo>
                  <a:pt x="7904988" y="85852"/>
                </a:lnTo>
                <a:lnTo>
                  <a:pt x="7904988" y="429260"/>
                </a:lnTo>
                <a:lnTo>
                  <a:pt x="7898235" y="462659"/>
                </a:lnTo>
                <a:lnTo>
                  <a:pt x="7879826" y="489950"/>
                </a:lnTo>
                <a:lnTo>
                  <a:pt x="7852535" y="508359"/>
                </a:lnTo>
                <a:lnTo>
                  <a:pt x="7819136" y="515112"/>
                </a:lnTo>
                <a:lnTo>
                  <a:pt x="85851" y="515112"/>
                </a:lnTo>
                <a:lnTo>
                  <a:pt x="52452" y="508359"/>
                </a:lnTo>
                <a:lnTo>
                  <a:pt x="25161" y="489950"/>
                </a:lnTo>
                <a:lnTo>
                  <a:pt x="6752" y="462659"/>
                </a:lnTo>
                <a:lnTo>
                  <a:pt x="0" y="429260"/>
                </a:lnTo>
                <a:lnTo>
                  <a:pt x="0" y="85852"/>
                </a:lnTo>
                <a:close/>
              </a:path>
            </a:pathLst>
          </a:custGeom>
          <a:noFill/>
          <a:ln w="19800">
            <a:solidFill>
              <a:srgbClr val="FFFFFF"/>
            </a:solidFill>
            <a:round/>
          </a:ln>
        </p:spPr>
        <p:style>
          <a:lnRef idx="0">
            <a:scrgbClr r="0" g="0" b="0"/>
          </a:lnRef>
          <a:fillRef idx="0">
            <a:scrgbClr r="0" g="0" b="0"/>
          </a:fillRef>
          <a:effectRef idx="0">
            <a:scrgbClr r="0" g="0" b="0"/>
          </a:effectRef>
          <a:fontRef idx="minor"/>
        </p:style>
      </p:sp>
      <p:graphicFrame>
        <p:nvGraphicFramePr>
          <p:cNvPr id="2" name="Diagram2"/>
          <p:cNvGraphicFramePr/>
          <p:nvPr>
            <p:extLst>
              <p:ext uri="{D42A27DB-BD31-4B8C-83A1-F6EECF244321}">
                <p14:modId xmlns:p14="http://schemas.microsoft.com/office/powerpoint/2010/main" val="234337976"/>
              </p:ext>
            </p:extLst>
          </p:nvPr>
        </p:nvGraphicFramePr>
        <p:xfrm>
          <a:off x="1082880" y="3124080"/>
          <a:ext cx="8285400" cy="304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1" name="Imagen 5"/>
          <p:cNvPicPr/>
          <p:nvPr/>
        </p:nvPicPr>
        <p:blipFill>
          <a:blip r:embed="rId7"/>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0" y="4012560"/>
            <a:ext cx="447840" cy="2845080"/>
          </a:xfrm>
          <a:custGeom>
            <a:avLst/>
            <a:gdLst/>
            <a:ahLst/>
            <a:cxnLst/>
            <a:rect l="l" t="t" r="r" b="b"/>
            <a:pathLst>
              <a:path w="448309" h="2845434">
                <a:moveTo>
                  <a:pt x="0" y="0"/>
                </a:moveTo>
                <a:lnTo>
                  <a:pt x="0" y="2845307"/>
                </a:lnTo>
                <a:lnTo>
                  <a:pt x="448056" y="2845307"/>
                </a:lnTo>
                <a:lnTo>
                  <a:pt x="0" y="0"/>
                </a:lnTo>
                <a:close/>
              </a:path>
            </a:pathLst>
          </a:custGeom>
          <a:solidFill>
            <a:srgbClr val="EF7E09">
              <a:alpha val="86000"/>
            </a:srgbClr>
          </a:solidFill>
          <a:ln>
            <a:noFill/>
          </a:ln>
          <a:effectLst>
            <a:outerShdw blurRad="40000" dist="2304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273" name="TextShape 2"/>
          <p:cNvSpPr txBox="1"/>
          <p:nvPr/>
        </p:nvSpPr>
        <p:spPr>
          <a:xfrm>
            <a:off x="782280" y="764640"/>
            <a:ext cx="8203680" cy="1157400"/>
          </a:xfrm>
          <a:prstGeom prst="rect">
            <a:avLst/>
          </a:prstGeom>
          <a:noFill/>
          <a:ln>
            <a:noFill/>
          </a:ln>
        </p:spPr>
        <p:txBody>
          <a:bodyPr lIns="0" tIns="12240" rIns="0" bIns="0">
            <a:noAutofit/>
          </a:bodyPr>
          <a:lstStyle/>
          <a:p>
            <a:pPr marL="12600">
              <a:lnSpc>
                <a:spcPct val="100000"/>
              </a:lnSpc>
              <a:spcBef>
                <a:spcPts val="96"/>
              </a:spcBef>
            </a:pPr>
            <a:r>
              <a:rPr lang="es-ES" sz="2800" b="0" strike="noStrike" spc="-26">
                <a:solidFill>
                  <a:srgbClr val="E46C0A"/>
                </a:solidFill>
                <a:latin typeface="Trebuchet MS"/>
              </a:rPr>
              <a:t>REQUISITOS </a:t>
            </a:r>
            <a:r>
              <a:rPr lang="es-ES" sz="2800" b="0" strike="noStrike" spc="-7">
                <a:solidFill>
                  <a:srgbClr val="E46C0A"/>
                </a:solidFill>
                <a:latin typeface="Trebuchet MS"/>
              </a:rPr>
              <a:t>DE </a:t>
            </a:r>
            <a:r>
              <a:rPr lang="es-ES" sz="2800" b="0" strike="noStrike" spc="-12">
                <a:solidFill>
                  <a:srgbClr val="E46C0A"/>
                </a:solidFill>
                <a:latin typeface="Trebuchet MS"/>
              </a:rPr>
              <a:t>ACCESO </a:t>
            </a:r>
            <a:r>
              <a:rPr lang="es-ES" sz="2800" b="0" strike="noStrike" spc="-7">
                <a:solidFill>
                  <a:srgbClr val="E46C0A"/>
                </a:solidFill>
                <a:latin typeface="Trebuchet MS"/>
              </a:rPr>
              <a:t>Y ADJUDICACIÓN DE</a:t>
            </a:r>
            <a:r>
              <a:rPr lang="es-ES" sz="2800" b="0" strike="noStrike" spc="-395">
                <a:solidFill>
                  <a:srgbClr val="E46C0A"/>
                </a:solidFill>
                <a:latin typeface="Trebuchet MS"/>
              </a:rPr>
              <a:t> </a:t>
            </a:r>
            <a:r>
              <a:rPr lang="es-ES" sz="2800" b="0" strike="noStrike" spc="-7">
                <a:solidFill>
                  <a:srgbClr val="E46C0A"/>
                </a:solidFill>
                <a:latin typeface="Trebuchet MS"/>
              </a:rPr>
              <a:t>PLAZAS</a:t>
            </a:r>
            <a:endParaRPr lang="es-ES" sz="2800" b="0" strike="noStrike" spc="-1">
              <a:solidFill>
                <a:srgbClr val="000000"/>
              </a:solidFill>
              <a:latin typeface="Calibri"/>
            </a:endParaRPr>
          </a:p>
        </p:txBody>
      </p:sp>
      <p:sp>
        <p:nvSpPr>
          <p:cNvPr id="274" name="CustomShape 3"/>
          <p:cNvSpPr/>
          <p:nvPr/>
        </p:nvSpPr>
        <p:spPr>
          <a:xfrm>
            <a:off x="756360" y="1355760"/>
            <a:ext cx="8996760" cy="3721320"/>
          </a:xfrm>
          <a:prstGeom prst="rect">
            <a:avLst/>
          </a:prstGeom>
          <a:noFill/>
          <a:ln>
            <a:noFill/>
          </a:ln>
        </p:spPr>
        <p:style>
          <a:lnRef idx="0">
            <a:scrgbClr r="0" g="0" b="0"/>
          </a:lnRef>
          <a:fillRef idx="0">
            <a:scrgbClr r="0" g="0" b="0"/>
          </a:fillRef>
          <a:effectRef idx="0">
            <a:scrgbClr r="0" g="0" b="0"/>
          </a:effectRef>
          <a:fontRef idx="minor"/>
        </p:style>
        <p:txBody>
          <a:bodyPr lIns="0" tIns="139680" rIns="0" bIns="0">
            <a:spAutoFit/>
          </a:bodyPr>
          <a:lstStyle/>
          <a:p>
            <a:pPr marL="298440" indent="-285480" algn="just">
              <a:lnSpc>
                <a:spcPct val="100000"/>
              </a:lnSpc>
              <a:spcBef>
                <a:spcPts val="1100"/>
              </a:spcBef>
              <a:buClr>
                <a:srgbClr val="E46C0A"/>
              </a:buClr>
              <a:buFont typeface="Wingdings" charset="2"/>
              <a:buChar char=""/>
            </a:pPr>
            <a:r>
              <a:rPr lang="es-ES" sz="1800" b="0" strike="noStrike" spc="-7">
                <a:solidFill>
                  <a:srgbClr val="000000"/>
                </a:solidFill>
                <a:latin typeface="Calibri"/>
              </a:rPr>
              <a:t>Título ESO (superada la evaluación final de ESO) (65% de plazas).</a:t>
            </a:r>
            <a:endParaRPr lang="es-ES" sz="1800" b="0" strike="noStrike" spc="-1">
              <a:latin typeface="Arial"/>
            </a:endParaRPr>
          </a:p>
          <a:p>
            <a:pPr marL="298440" indent="-285480" algn="just">
              <a:lnSpc>
                <a:spcPct val="100000"/>
              </a:lnSpc>
              <a:spcBef>
                <a:spcPts val="1100"/>
              </a:spcBef>
              <a:buClr>
                <a:srgbClr val="E46C0A"/>
              </a:buClr>
              <a:buFont typeface="Wingdings" charset="2"/>
              <a:buChar char=""/>
            </a:pPr>
            <a:r>
              <a:rPr lang="es-ES" sz="1800" b="0" strike="noStrike" spc="-7">
                <a:solidFill>
                  <a:srgbClr val="000000"/>
                </a:solidFill>
                <a:latin typeface="Calibri"/>
              </a:rPr>
              <a:t>Título Profesional Básico (FPB) (20% de plazas).</a:t>
            </a:r>
            <a:endParaRPr lang="es-ES" sz="1800" b="0" strike="noStrike" spc="-1">
              <a:latin typeface="Arial"/>
            </a:endParaRPr>
          </a:p>
          <a:p>
            <a:pPr marL="298440" indent="-285480" algn="just">
              <a:lnSpc>
                <a:spcPct val="100000"/>
              </a:lnSpc>
              <a:spcBef>
                <a:spcPts val="1100"/>
              </a:spcBef>
              <a:buClr>
                <a:srgbClr val="E46C0A"/>
              </a:buClr>
              <a:buFont typeface="Wingdings" charset="2"/>
              <a:buChar char=""/>
            </a:pPr>
            <a:r>
              <a:rPr lang="es-ES" sz="1800" b="0" strike="noStrike" spc="-7">
                <a:solidFill>
                  <a:srgbClr val="000000"/>
                </a:solidFill>
                <a:latin typeface="Calibri"/>
              </a:rPr>
              <a:t>Haber superado curso de formación específico para el acceso a CFGM (15% de plazas).</a:t>
            </a:r>
            <a:endParaRPr lang="es-ES" sz="1800" b="0" strike="noStrike" spc="-1">
              <a:latin typeface="Arial"/>
            </a:endParaRPr>
          </a:p>
          <a:p>
            <a:pPr marL="298440" indent="-285480" algn="just">
              <a:lnSpc>
                <a:spcPct val="100000"/>
              </a:lnSpc>
              <a:spcBef>
                <a:spcPts val="1100"/>
              </a:spcBef>
              <a:buClr>
                <a:srgbClr val="E46C0A"/>
              </a:buClr>
              <a:buFont typeface="Wingdings" charset="2"/>
              <a:buChar char=""/>
            </a:pPr>
            <a:r>
              <a:rPr lang="es-ES" sz="1800" b="0" strike="noStrike" spc="-7">
                <a:solidFill>
                  <a:srgbClr val="000000"/>
                </a:solidFill>
                <a:latin typeface="Calibri"/>
              </a:rPr>
              <a:t>Haber superado la prueba de acceso a CFGM O CFGS (15% de plazas).</a:t>
            </a:r>
            <a:endParaRPr lang="es-ES" sz="1800" b="0" strike="noStrike" spc="-1">
              <a:latin typeface="Arial"/>
            </a:endParaRPr>
          </a:p>
          <a:p>
            <a:pPr marL="298440" indent="-285480" algn="just">
              <a:lnSpc>
                <a:spcPct val="100000"/>
              </a:lnSpc>
              <a:spcBef>
                <a:spcPts val="1100"/>
              </a:spcBef>
              <a:buClr>
                <a:srgbClr val="E46C0A"/>
              </a:buClr>
              <a:buFont typeface="Wingdings" charset="2"/>
              <a:buChar char=""/>
            </a:pPr>
            <a:r>
              <a:rPr lang="es-ES" sz="1800" b="0" strike="noStrike" spc="-7">
                <a:solidFill>
                  <a:srgbClr val="000000"/>
                </a:solidFill>
                <a:latin typeface="Calibri"/>
              </a:rPr>
              <a:t>Título Bachiller o certificado de haber superado todas las materias de bachillerato (15% de plazas).</a:t>
            </a:r>
            <a:endParaRPr lang="es-ES" sz="1800" b="0" strike="noStrike" spc="-1">
              <a:latin typeface="Arial"/>
            </a:endParaRPr>
          </a:p>
          <a:p>
            <a:pPr marL="298440" indent="-285480" algn="just">
              <a:lnSpc>
                <a:spcPct val="100000"/>
              </a:lnSpc>
              <a:spcBef>
                <a:spcPts val="1100"/>
              </a:spcBef>
              <a:buClr>
                <a:srgbClr val="E46C0A"/>
              </a:buClr>
              <a:buFont typeface="Wingdings" charset="2"/>
              <a:buChar char=""/>
            </a:pPr>
            <a:r>
              <a:rPr lang="es-ES" sz="1800" b="0" strike="noStrike" spc="-7">
                <a:solidFill>
                  <a:srgbClr val="000000"/>
                </a:solidFill>
                <a:latin typeface="Calibri"/>
              </a:rPr>
              <a:t>Título de Técnico (CFGM) o Técnico Superior (15% de plazas).</a:t>
            </a:r>
            <a:endParaRPr lang="es-ES" sz="1800" b="0" strike="noStrike" spc="-1">
              <a:latin typeface="Arial"/>
            </a:endParaRPr>
          </a:p>
          <a:p>
            <a:pPr marL="298440" indent="-285480" algn="just">
              <a:lnSpc>
                <a:spcPct val="100000"/>
              </a:lnSpc>
              <a:spcBef>
                <a:spcPts val="1100"/>
              </a:spcBef>
              <a:buClr>
                <a:srgbClr val="E46C0A"/>
              </a:buClr>
              <a:buFont typeface="Wingdings" charset="2"/>
              <a:buChar char=""/>
            </a:pPr>
            <a:r>
              <a:rPr lang="es-ES" sz="1800" b="0" strike="noStrike" spc="-7">
                <a:solidFill>
                  <a:srgbClr val="000000"/>
                </a:solidFill>
                <a:latin typeface="Calibri"/>
              </a:rPr>
              <a:t>Otras (15% de plazas). Se podrá acceder a los CFGM acreditando alguna de las condiciones establecidas en el apartado a) de la disposición adicional tercera del RD 1147/2011, de 29 de julio. </a:t>
            </a:r>
            <a:endParaRPr lang="es-ES" sz="1800" b="0" strike="noStrike" spc="-1">
              <a:latin typeface="Arial"/>
            </a:endParaRPr>
          </a:p>
        </p:txBody>
      </p:sp>
      <p:sp>
        <p:nvSpPr>
          <p:cNvPr id="275" name="CustomShape 4"/>
          <p:cNvSpPr/>
          <p:nvPr/>
        </p:nvSpPr>
        <p:spPr>
          <a:xfrm>
            <a:off x="6156360" y="4245120"/>
            <a:ext cx="2338920" cy="1403640"/>
          </a:xfrm>
          <a:custGeom>
            <a:avLst/>
            <a:gdLst/>
            <a:ahLst/>
            <a:cxnLst/>
            <a:rect l="l" t="t" r="r" b="b"/>
            <a:pathLst>
              <a:path w="2339340" h="1403985">
                <a:moveTo>
                  <a:pt x="0" y="1403604"/>
                </a:moveTo>
                <a:lnTo>
                  <a:pt x="2339340" y="1403604"/>
                </a:lnTo>
                <a:lnTo>
                  <a:pt x="2339340" y="0"/>
                </a:lnTo>
                <a:lnTo>
                  <a:pt x="0" y="0"/>
                </a:lnTo>
                <a:lnTo>
                  <a:pt x="0" y="1403604"/>
                </a:lnTo>
                <a:close/>
              </a:path>
            </a:pathLst>
          </a:custGeom>
          <a:noFill/>
          <a:ln w="19800">
            <a:solidFill>
              <a:srgbClr val="FFFFFF"/>
            </a:solidFill>
            <a:round/>
          </a:ln>
        </p:spPr>
        <p:style>
          <a:lnRef idx="0">
            <a:scrgbClr r="0" g="0" b="0"/>
          </a:lnRef>
          <a:fillRef idx="0">
            <a:scrgbClr r="0" g="0" b="0"/>
          </a:fillRef>
          <a:effectRef idx="0">
            <a:scrgbClr r="0" g="0" b="0"/>
          </a:effectRef>
          <a:fontRef idx="minor"/>
        </p:style>
      </p:sp>
      <p:graphicFrame>
        <p:nvGraphicFramePr>
          <p:cNvPr id="3" name="Diagram3"/>
          <p:cNvGraphicFramePr/>
          <p:nvPr>
            <p:extLst>
              <p:ext uri="{D42A27DB-BD31-4B8C-83A1-F6EECF244321}">
                <p14:modId xmlns:p14="http://schemas.microsoft.com/office/powerpoint/2010/main" val="3698615602"/>
              </p:ext>
            </p:extLst>
          </p:nvPr>
        </p:nvGraphicFramePr>
        <p:xfrm>
          <a:off x="1066680" y="4819680"/>
          <a:ext cx="8127720" cy="189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 name="Imagen 6"/>
          <p:cNvPicPr/>
          <p:nvPr/>
        </p:nvPicPr>
        <p:blipFill>
          <a:blip r:embed="rId7"/>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380880" y="609480"/>
            <a:ext cx="9067320" cy="5601240"/>
          </a:xfrm>
          <a:prstGeom prst="rect">
            <a:avLst/>
          </a:prstGeom>
          <a:noFill/>
          <a:ln>
            <a:noFill/>
          </a:ln>
        </p:spPr>
        <p:txBody>
          <a:bodyPr lIns="0" tIns="0" rIns="0" bIns="0">
            <a:noAutofit/>
          </a:bodyPr>
          <a:lstStyle/>
          <a:p>
            <a:pPr algn="ctr">
              <a:lnSpc>
                <a:spcPct val="100000"/>
              </a:lnSpc>
            </a:pPr>
            <a:r>
              <a:t/>
            </a:r>
            <a:br/>
            <a:r>
              <a:rPr lang="es-ES" sz="4000" b="0" strike="noStrike" spc="-1">
                <a:solidFill>
                  <a:srgbClr val="EF7E09"/>
                </a:solidFill>
                <a:latin typeface="Trebuchet MS"/>
              </a:rPr>
              <a:t>CONSULTA CICLOS FORMATIVOS DE GRADO MEDIO: </a:t>
            </a:r>
            <a:r>
              <a:t/>
            </a:r>
            <a:br/>
            <a:r>
              <a:t/>
            </a:r>
            <a:br/>
            <a:r>
              <a:rPr lang="es-ES" sz="2000" b="0" strike="noStrike" spc="-1">
                <a:solidFill>
                  <a:srgbClr val="000000"/>
                </a:solidFill>
                <a:latin typeface="Trebuchet MS"/>
              </a:rPr>
              <a:t>Información CFGM: </a:t>
            </a:r>
            <a:r>
              <a:rPr lang="es-ES" sz="2000" b="0" u="sng" strike="noStrike" spc="-1">
                <a:solidFill>
                  <a:srgbClr val="0000FF"/>
                </a:solidFill>
                <a:uFillTx/>
                <a:latin typeface="Trebuchet MS"/>
                <a:hlinkClick r:id="rId2"/>
              </a:rPr>
              <a:t>http</a:t>
            </a:r>
            <a:r>
              <a:rPr lang="es-ES" sz="2000" b="0" u="sng" strike="noStrike" spc="-1">
                <a:solidFill>
                  <a:srgbClr val="0000FF"/>
                </a:solidFill>
                <a:uFillTx/>
                <a:latin typeface="Trebuchet MS"/>
                <a:hlinkClick r:id="rId2"/>
              </a:rPr>
              <a:t>://</a:t>
            </a:r>
            <a:r>
              <a:rPr lang="es-ES" sz="2000" b="0" u="sng" strike="noStrike" spc="-1">
                <a:solidFill>
                  <a:srgbClr val="0000FF"/>
                </a:solidFill>
                <a:uFillTx/>
                <a:latin typeface="Trebuchet MS"/>
                <a:hlinkClick r:id="rId2"/>
              </a:rPr>
              <a:t>www.juntadeandalucia.es/educacion/portals/web/formacion-profesional-andaluza/quiero-formarme/ensenanzas/fp-grado-medio/catalogo</a:t>
            </a:r>
            <a:r>
              <a:t/>
            </a:r>
            <a:br/>
            <a:r>
              <a:t/>
            </a:r>
            <a:br/>
            <a:r>
              <a:rPr lang="es-ES" sz="2000" b="0" strike="noStrike" spc="-1">
                <a:solidFill>
                  <a:srgbClr val="000000"/>
                </a:solidFill>
                <a:latin typeface="Trebuchet MS"/>
              </a:rPr>
              <a:t>Salidas profesionales y módulos: </a:t>
            </a:r>
            <a:r>
              <a:t/>
            </a:r>
            <a:br/>
            <a:r>
              <a:rPr lang="es-ES" sz="2000" b="0" u="sng" strike="noStrike" spc="-1">
                <a:solidFill>
                  <a:srgbClr val="0000FF"/>
                </a:solidFill>
                <a:uFillTx/>
                <a:latin typeface="Trebuchet MS"/>
                <a:hlinkClick r:id="rId3"/>
              </a:rPr>
              <a:t>http</a:t>
            </a:r>
            <a:r>
              <a:rPr lang="es-ES" sz="2000" b="0" u="sng" strike="noStrike" spc="-1">
                <a:solidFill>
                  <a:srgbClr val="0000FF"/>
                </a:solidFill>
                <a:uFillTx/>
                <a:latin typeface="Trebuchet MS"/>
                <a:hlinkClick r:id="rId3"/>
              </a:rPr>
              <a:t>://</a:t>
            </a:r>
            <a:r>
              <a:rPr lang="es-ES" sz="2000" b="0" u="sng" strike="noStrike" spc="-1">
                <a:solidFill>
                  <a:srgbClr val="0000FF"/>
                </a:solidFill>
                <a:uFillTx/>
                <a:latin typeface="Trebuchet MS"/>
                <a:hlinkClick r:id="rId3"/>
              </a:rPr>
              <a:t>www.todofp.es/que-como-y-donde-estudiar/que-estudiar/ciclos.html</a:t>
            </a:r>
            <a:r>
              <a:t/>
            </a:r>
            <a:br/>
            <a:r>
              <a:t/>
            </a:r>
            <a:br/>
            <a:r>
              <a:rPr lang="es-ES" sz="2000" b="0" strike="noStrike" spc="-1">
                <a:solidFill>
                  <a:srgbClr val="000000"/>
                </a:solidFill>
                <a:latin typeface="Trebuchet MS"/>
              </a:rPr>
              <a:t>Oferta educativa: https://www.juntadeandalucia.es/educacion/secretariavirtual/consulta/oferta-educativa-formacion-profesional/</a:t>
            </a:r>
            <a:r>
              <a:t/>
            </a:r>
            <a:br/>
            <a:endParaRPr lang="es-ES" sz="2000" b="0" strike="noStrike" spc="-1">
              <a:solidFill>
                <a:srgbClr val="000000"/>
              </a:solidFill>
              <a:latin typeface="Calibri"/>
            </a:endParaRPr>
          </a:p>
        </p:txBody>
      </p:sp>
      <p:pic>
        <p:nvPicPr>
          <p:cNvPr id="278" name="Imagen 2"/>
          <p:cNvPicPr/>
          <p:nvPr/>
        </p:nvPicPr>
        <p:blipFill>
          <a:blip r:embed="rId4"/>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Imagen 2"/>
          <p:cNvPicPr/>
          <p:nvPr/>
        </p:nvPicPr>
        <p:blipFill>
          <a:blip r:embed="rId2"/>
          <a:stretch/>
        </p:blipFill>
        <p:spPr>
          <a:xfrm>
            <a:off x="304920" y="533520"/>
            <a:ext cx="9249840" cy="5333760"/>
          </a:xfrm>
          <a:prstGeom prst="rect">
            <a:avLst/>
          </a:prstGeom>
          <a:ln>
            <a:noFill/>
          </a:ln>
        </p:spPr>
      </p:pic>
      <p:pic>
        <p:nvPicPr>
          <p:cNvPr id="280" name="Imagen 3"/>
          <p:cNvPicPr/>
          <p:nvPr/>
        </p:nvPicPr>
        <p:blipFill>
          <a:blip r:embed="rId3"/>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609480" y="371520"/>
            <a:ext cx="8616960" cy="553680"/>
          </a:xfrm>
          <a:prstGeom prst="rect">
            <a:avLst/>
          </a:prstGeom>
          <a:noFill/>
          <a:ln>
            <a:noFill/>
          </a:ln>
        </p:spPr>
        <p:txBody>
          <a:bodyPr lIns="0" tIns="0" rIns="0" bIns="0">
            <a:noAutofit/>
          </a:bodyPr>
          <a:lstStyle/>
          <a:p>
            <a:pPr algn="ctr">
              <a:lnSpc>
                <a:spcPct val="100000"/>
              </a:lnSpc>
            </a:pPr>
            <a:r>
              <a:rPr lang="es-ES" sz="3600" b="0" strike="noStrike" spc="-1">
                <a:solidFill>
                  <a:srgbClr val="EF7E09"/>
                </a:solidFill>
                <a:latin typeface="Trebuchet MS"/>
              </a:rPr>
              <a:t>CICLOS FORMATIVOS DE GRADO SUPERIOR</a:t>
            </a:r>
            <a:endParaRPr lang="es-ES" sz="3600" b="0" strike="noStrike" spc="-1">
              <a:solidFill>
                <a:srgbClr val="000000"/>
              </a:solidFill>
              <a:latin typeface="Calibri"/>
            </a:endParaRPr>
          </a:p>
        </p:txBody>
      </p:sp>
      <p:pic>
        <p:nvPicPr>
          <p:cNvPr id="282" name="Imagen 3"/>
          <p:cNvPicPr/>
          <p:nvPr/>
        </p:nvPicPr>
        <p:blipFill>
          <a:blip r:embed="rId2"/>
          <a:stretch/>
        </p:blipFill>
        <p:spPr>
          <a:xfrm>
            <a:off x="524880" y="1143000"/>
            <a:ext cx="8786160" cy="1637280"/>
          </a:xfrm>
          <a:prstGeom prst="rect">
            <a:avLst/>
          </a:prstGeom>
          <a:ln>
            <a:noFill/>
          </a:ln>
        </p:spPr>
      </p:pic>
      <p:pic>
        <p:nvPicPr>
          <p:cNvPr id="283" name="Imagen 2"/>
          <p:cNvPicPr/>
          <p:nvPr/>
        </p:nvPicPr>
        <p:blipFill>
          <a:blip r:embed="rId3"/>
          <a:stretch/>
        </p:blipFill>
        <p:spPr>
          <a:xfrm>
            <a:off x="839160" y="2954520"/>
            <a:ext cx="8228160" cy="3417480"/>
          </a:xfrm>
          <a:prstGeom prst="rect">
            <a:avLst/>
          </a:prstGeom>
          <a:ln>
            <a:solidFill>
              <a:schemeClr val="tx1"/>
            </a:solidFill>
          </a:ln>
        </p:spPr>
      </p:pic>
      <p:pic>
        <p:nvPicPr>
          <p:cNvPr id="284" name="Imagen 4"/>
          <p:cNvPicPr/>
          <p:nvPr/>
        </p:nvPicPr>
        <p:blipFill>
          <a:blip r:embed="rId4"/>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Shape 1"/>
          <p:cNvSpPr txBox="1"/>
          <p:nvPr/>
        </p:nvSpPr>
        <p:spPr>
          <a:xfrm>
            <a:off x="492120" y="380880"/>
            <a:ext cx="8616960" cy="1230840"/>
          </a:xfrm>
          <a:prstGeom prst="rect">
            <a:avLst/>
          </a:prstGeom>
          <a:noFill/>
          <a:ln>
            <a:noFill/>
          </a:ln>
        </p:spPr>
        <p:txBody>
          <a:bodyPr lIns="0" tIns="0" rIns="0" bIns="0">
            <a:noAutofit/>
          </a:bodyPr>
          <a:lstStyle/>
          <a:p>
            <a:pPr algn="ctr">
              <a:lnSpc>
                <a:spcPct val="100000"/>
              </a:lnSpc>
            </a:pPr>
            <a:r>
              <a:rPr lang="es-ES" sz="4000" b="0" strike="noStrike" spc="-1">
                <a:solidFill>
                  <a:srgbClr val="EF7E09"/>
                </a:solidFill>
                <a:latin typeface="Trebuchet MS"/>
              </a:rPr>
              <a:t>ACCESO UNIVERSIDAD DESDE CICLOS FORMATIVOS DE GRADO SUPERIOR</a:t>
            </a:r>
            <a:endParaRPr lang="es-ES" sz="4000" b="0" strike="noStrike" spc="-1">
              <a:solidFill>
                <a:srgbClr val="000000"/>
              </a:solidFill>
              <a:latin typeface="Calibri"/>
            </a:endParaRPr>
          </a:p>
        </p:txBody>
      </p:sp>
      <p:sp>
        <p:nvSpPr>
          <p:cNvPr id="286" name="CustomShape 2"/>
          <p:cNvSpPr/>
          <p:nvPr/>
        </p:nvSpPr>
        <p:spPr>
          <a:xfrm>
            <a:off x="507960" y="4928040"/>
            <a:ext cx="901944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ES" sz="1800" b="0" strike="noStrike" spc="-1">
                <a:solidFill>
                  <a:srgbClr val="000000"/>
                </a:solidFill>
                <a:latin typeface="NewsGotT-Regu"/>
              </a:rPr>
              <a:t>Para acceder a la universidad por esta vía es necesario estar en posesión de un título de formación profesional, técnico superior de artes plásticas y diseño, o técnico deportivo superior. No obstante, quienes hayan cursado un título de técnico vinculado a los estudios de grados de que se traten, tendrán preferencia y participaran en igualdad de condiciones que quienes hayan superado la PEvAU, sobre quienes hayan cursado un título de técnico no vinculado a dichos grados.</a:t>
            </a:r>
            <a:endParaRPr lang="es-ES" sz="1800" b="0" strike="noStrike" spc="-1">
              <a:latin typeface="Arial"/>
            </a:endParaRPr>
          </a:p>
        </p:txBody>
      </p:sp>
      <p:pic>
        <p:nvPicPr>
          <p:cNvPr id="287" name="Imagen 5"/>
          <p:cNvPicPr/>
          <p:nvPr/>
        </p:nvPicPr>
        <p:blipFill>
          <a:blip r:embed="rId2"/>
          <a:stretch/>
        </p:blipFill>
        <p:spPr>
          <a:xfrm>
            <a:off x="383760" y="1897560"/>
            <a:ext cx="9267480" cy="2819160"/>
          </a:xfrm>
          <a:prstGeom prst="rect">
            <a:avLst/>
          </a:prstGeom>
          <a:ln>
            <a:solidFill>
              <a:schemeClr val="tx1"/>
            </a:solidFill>
          </a:ln>
        </p:spPr>
      </p:pic>
      <p:pic>
        <p:nvPicPr>
          <p:cNvPr id="288" name="Imagen 6"/>
          <p:cNvPicPr/>
          <p:nvPr/>
        </p:nvPicPr>
        <p:blipFill>
          <a:blip r:embed="rId3"/>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Imagen 3"/>
          <p:cNvPicPr/>
          <p:nvPr/>
        </p:nvPicPr>
        <p:blipFill>
          <a:blip r:embed="rId2"/>
          <a:stretch/>
        </p:blipFill>
        <p:spPr>
          <a:xfrm>
            <a:off x="609480" y="0"/>
            <a:ext cx="10210320" cy="6857640"/>
          </a:xfrm>
          <a:prstGeom prst="rect">
            <a:avLst/>
          </a:prstGeom>
          <a:ln>
            <a:noFill/>
          </a:ln>
        </p:spPr>
      </p:pic>
      <p:pic>
        <p:nvPicPr>
          <p:cNvPr id="231" name="Imagen 2"/>
          <p:cNvPicPr/>
          <p:nvPr/>
        </p:nvPicPr>
        <p:blipFill>
          <a:blip r:embed="rId3"/>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Shape 1"/>
          <p:cNvSpPr txBox="1"/>
          <p:nvPr/>
        </p:nvSpPr>
        <p:spPr>
          <a:xfrm>
            <a:off x="492120" y="380880"/>
            <a:ext cx="8616960" cy="1230840"/>
          </a:xfrm>
          <a:prstGeom prst="rect">
            <a:avLst/>
          </a:prstGeom>
          <a:noFill/>
          <a:ln>
            <a:noFill/>
          </a:ln>
        </p:spPr>
        <p:txBody>
          <a:bodyPr lIns="0" tIns="0" rIns="0" bIns="0">
            <a:noAutofit/>
          </a:bodyPr>
          <a:lstStyle/>
          <a:p>
            <a:pPr algn="ctr">
              <a:lnSpc>
                <a:spcPct val="100000"/>
              </a:lnSpc>
            </a:pPr>
            <a:r>
              <a:rPr lang="es-ES" sz="4000" b="0" strike="noStrike" spc="-1">
                <a:solidFill>
                  <a:srgbClr val="EF7E09"/>
                </a:solidFill>
                <a:latin typeface="Trebuchet MS"/>
              </a:rPr>
              <a:t>ACCESO UNIVERSIDAD DESDE CICLOS FORMATIVOS DE GRADO SUPERIOR</a:t>
            </a:r>
            <a:endParaRPr lang="es-ES" sz="4000" b="0" strike="noStrike" spc="-1">
              <a:solidFill>
                <a:srgbClr val="000000"/>
              </a:solidFill>
              <a:latin typeface="Calibri"/>
            </a:endParaRPr>
          </a:p>
        </p:txBody>
      </p:sp>
      <p:sp>
        <p:nvSpPr>
          <p:cNvPr id="290" name="CustomShape 2"/>
          <p:cNvSpPr/>
          <p:nvPr/>
        </p:nvSpPr>
        <p:spPr>
          <a:xfrm>
            <a:off x="558720" y="2326680"/>
            <a:ext cx="85341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400" b="1" strike="noStrike" spc="-1">
                <a:solidFill>
                  <a:srgbClr val="000000"/>
                </a:solidFill>
                <a:latin typeface="Calibri"/>
              </a:rPr>
              <a:t>DISTRITO ÚNICO ANDALUZ</a:t>
            </a:r>
            <a:endParaRPr lang="es-ES" sz="2400" b="0" strike="noStrike" spc="-1">
              <a:latin typeface="Arial"/>
            </a:endParaRPr>
          </a:p>
          <a:p>
            <a:pPr algn="ctr">
              <a:lnSpc>
                <a:spcPct val="100000"/>
              </a:lnSpc>
            </a:pPr>
            <a:r>
              <a:rPr lang="es-ES" sz="2400" b="0" u="sng" strike="noStrike" spc="-1">
                <a:solidFill>
                  <a:srgbClr val="0000FF"/>
                </a:solidFill>
                <a:uFillTx/>
                <a:latin typeface="Calibri"/>
                <a:hlinkClick r:id="rId2"/>
              </a:rPr>
              <a:t>http</a:t>
            </a:r>
            <a:r>
              <a:rPr lang="es-ES" sz="2400" b="0" u="sng" strike="noStrike" spc="-1">
                <a:solidFill>
                  <a:srgbClr val="0000FF"/>
                </a:solidFill>
                <a:uFillTx/>
                <a:latin typeface="Calibri"/>
                <a:hlinkClick r:id="rId2"/>
              </a:rPr>
              <a:t>://www.juntadeandalucia.es/economiayconocimiento/sguit/?</a:t>
            </a:r>
            <a:r>
              <a:rPr lang="es-ES" sz="2400" b="0" u="sng" strike="noStrike" spc="-1">
                <a:solidFill>
                  <a:srgbClr val="0000FF"/>
                </a:solidFill>
                <a:uFillTx/>
                <a:latin typeface="Calibri"/>
                <a:hlinkClick r:id="rId2"/>
              </a:rPr>
              <a:t>q=grados</a:t>
            </a:r>
            <a:endParaRPr lang="es-ES" sz="2400" b="0" strike="noStrike" spc="-1">
              <a:latin typeface="Arial"/>
            </a:endParaRPr>
          </a:p>
        </p:txBody>
      </p:sp>
      <p:sp>
        <p:nvSpPr>
          <p:cNvPr id="291" name="CustomShape 3"/>
          <p:cNvSpPr/>
          <p:nvPr/>
        </p:nvSpPr>
        <p:spPr>
          <a:xfrm>
            <a:off x="609480" y="4241880"/>
            <a:ext cx="8381520" cy="103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000" b="1" strike="noStrike" spc="-1">
                <a:solidFill>
                  <a:srgbClr val="000000"/>
                </a:solidFill>
                <a:latin typeface="Trebuchet MS"/>
              </a:rPr>
              <a:t>CICLOS FORMATIVOS DE GRADO SUPERIOR, OFERTA EDUCATIVA: </a:t>
            </a:r>
            <a:r>
              <a:rPr lang="es-ES" sz="2400" b="0" u="sng" strike="noStrike" spc="-1">
                <a:solidFill>
                  <a:srgbClr val="0000FF"/>
                </a:solidFill>
                <a:uFillTx/>
                <a:latin typeface="Calibri"/>
                <a:hlinkClick r:id="rId3"/>
              </a:rPr>
              <a:t>https://www.juntadeandalucia.es/educacion/secretariavirtual/consulta/oferta-educativa-formacion-profesional/</a:t>
            </a:r>
            <a:endParaRPr lang="es-ES" sz="2400" b="0" strike="noStrike" spc="-1">
              <a:latin typeface="Arial"/>
            </a:endParaRPr>
          </a:p>
          <a:p>
            <a:pPr>
              <a:lnSpc>
                <a:spcPct val="100000"/>
              </a:lnSpc>
            </a:pPr>
            <a:endParaRPr lang="es-ES" sz="2400" b="0" strike="noStrike" spc="-1">
              <a:latin typeface="Arial"/>
            </a:endParaRPr>
          </a:p>
        </p:txBody>
      </p:sp>
      <p:pic>
        <p:nvPicPr>
          <p:cNvPr id="292" name="Imagen 4"/>
          <p:cNvPicPr/>
          <p:nvPr/>
        </p:nvPicPr>
        <p:blipFill>
          <a:blip r:embed="rId4"/>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Shape 1"/>
          <p:cNvSpPr txBox="1"/>
          <p:nvPr/>
        </p:nvSpPr>
        <p:spPr>
          <a:xfrm>
            <a:off x="228600" y="3124080"/>
            <a:ext cx="10438920" cy="830520"/>
          </a:xfrm>
          <a:prstGeom prst="rect">
            <a:avLst/>
          </a:prstGeom>
          <a:noFill/>
          <a:ln>
            <a:noFill/>
          </a:ln>
        </p:spPr>
        <p:txBody>
          <a:bodyPr lIns="0" tIns="0" rIns="0" bIns="0">
            <a:noAutofit/>
          </a:bodyPr>
          <a:lstStyle/>
          <a:p>
            <a:pPr>
              <a:lnSpc>
                <a:spcPct val="100000"/>
              </a:lnSpc>
            </a:pPr>
            <a:r>
              <a:rPr lang="es-ES" sz="5400" b="0" strike="noStrike" spc="-1">
                <a:solidFill>
                  <a:srgbClr val="EF7E09"/>
                </a:solidFill>
                <a:latin typeface="Trebuchet MS"/>
              </a:rPr>
              <a:t>SI </a:t>
            </a:r>
            <a:r>
              <a:rPr lang="es-ES" sz="5400" b="1" u="sng" strike="noStrike" spc="-1">
                <a:solidFill>
                  <a:srgbClr val="EF7E09"/>
                </a:solidFill>
                <a:uFillTx/>
                <a:latin typeface="Trebuchet MS"/>
              </a:rPr>
              <a:t>NO</a:t>
            </a:r>
            <a:r>
              <a:rPr lang="es-ES" sz="5400" b="0" strike="noStrike" spc="-1">
                <a:solidFill>
                  <a:srgbClr val="EF7E09"/>
                </a:solidFill>
                <a:latin typeface="Trebuchet MS"/>
              </a:rPr>
              <a:t> TIENES EL TÍTULO DE ESO</a:t>
            </a:r>
            <a:endParaRPr lang="es-ES" sz="5400" b="0" strike="noStrike" spc="-1">
              <a:solidFill>
                <a:srgbClr val="000000"/>
              </a:solidFill>
              <a:latin typeface="Calibri"/>
            </a:endParaRPr>
          </a:p>
        </p:txBody>
      </p:sp>
      <p:pic>
        <p:nvPicPr>
          <p:cNvPr id="294" name="Imagen 2"/>
          <p:cNvPicPr/>
          <p:nvPr/>
        </p:nvPicPr>
        <p:blipFill>
          <a:blip r:embed="rId2"/>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582840" y="457200"/>
            <a:ext cx="8616960" cy="676800"/>
          </a:xfrm>
          <a:prstGeom prst="rect">
            <a:avLst/>
          </a:prstGeom>
          <a:noFill/>
          <a:ln>
            <a:noFill/>
          </a:ln>
        </p:spPr>
        <p:txBody>
          <a:bodyPr lIns="0" tIns="0" rIns="0" bIns="0">
            <a:noAutofit/>
          </a:bodyPr>
          <a:lstStyle/>
          <a:p>
            <a:pPr>
              <a:lnSpc>
                <a:spcPct val="100000"/>
              </a:lnSpc>
            </a:pPr>
            <a:r>
              <a:rPr lang="es-ES" sz="4400" b="0" strike="noStrike" spc="-1">
                <a:solidFill>
                  <a:srgbClr val="EF7E09"/>
                </a:solidFill>
                <a:latin typeface="Trebuchet MS"/>
              </a:rPr>
              <a:t>FORMACIÓN PROFESIONAL BÁSICA</a:t>
            </a:r>
            <a:endParaRPr lang="es-ES" sz="4400" b="0" strike="noStrike" spc="-1">
              <a:solidFill>
                <a:srgbClr val="000000"/>
              </a:solidFill>
              <a:latin typeface="Calibri"/>
            </a:endParaRPr>
          </a:p>
        </p:txBody>
      </p:sp>
      <p:pic>
        <p:nvPicPr>
          <p:cNvPr id="296" name="Imagen 2"/>
          <p:cNvPicPr/>
          <p:nvPr/>
        </p:nvPicPr>
        <p:blipFill>
          <a:blip r:embed="rId3"/>
          <a:stretch/>
        </p:blipFill>
        <p:spPr>
          <a:xfrm>
            <a:off x="410400" y="1371600"/>
            <a:ext cx="9187560" cy="2971440"/>
          </a:xfrm>
          <a:prstGeom prst="rect">
            <a:avLst/>
          </a:prstGeom>
          <a:ln>
            <a:noFill/>
          </a:ln>
        </p:spPr>
      </p:pic>
      <p:sp>
        <p:nvSpPr>
          <p:cNvPr id="297" name="CustomShape 2"/>
          <p:cNvSpPr/>
          <p:nvPr/>
        </p:nvSpPr>
        <p:spPr>
          <a:xfrm>
            <a:off x="580680" y="4952880"/>
            <a:ext cx="8789400"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2000" b="1" strike="noStrike" spc="-1" dirty="0">
                <a:solidFill>
                  <a:srgbClr val="000000"/>
                </a:solidFill>
                <a:latin typeface="Calibri"/>
              </a:rPr>
              <a:t>Consulta de oferta</a:t>
            </a:r>
            <a:r>
              <a:rPr lang="es-ES" sz="2000" b="1" strike="noStrike" spc="-1" dirty="0" smtClean="0">
                <a:solidFill>
                  <a:srgbClr val="000000"/>
                </a:solidFill>
                <a:latin typeface="Calibri"/>
              </a:rPr>
              <a:t>:(</a:t>
            </a:r>
            <a:r>
              <a:rPr lang="es-ES" sz="2000" b="1" u="sng" strike="noStrike" spc="-1" dirty="0">
                <a:solidFill>
                  <a:srgbClr val="0000FF"/>
                </a:solidFill>
                <a:uFillTx/>
                <a:latin typeface="Calibri"/>
                <a:hlinkClick r:id="rId4"/>
              </a:rPr>
              <a:t>https</a:t>
            </a:r>
            <a:r>
              <a:rPr lang="es-ES" sz="2000" b="1" u="sng" strike="noStrike" spc="-1" dirty="0">
                <a:solidFill>
                  <a:srgbClr val="0000FF"/>
                </a:solidFill>
                <a:uFillTx/>
                <a:latin typeface="Calibri"/>
                <a:hlinkClick r:id="rId4"/>
              </a:rPr>
              <a:t>://www.juntadeandalucia.es/educacion/secretariavirtual/consulta/oferta-educativa-formacion-profesional-basica</a:t>
            </a:r>
            <a:r>
              <a:rPr lang="es-ES" sz="2000" b="1" u="sng" strike="noStrike" spc="-1" dirty="0">
                <a:solidFill>
                  <a:srgbClr val="0000FF"/>
                </a:solidFill>
                <a:uFillTx/>
                <a:latin typeface="Calibri"/>
                <a:hlinkClick r:id="rId4"/>
              </a:rPr>
              <a:t>/</a:t>
            </a:r>
            <a:r>
              <a:rPr lang="es-ES" sz="2000" b="1" strike="noStrike" spc="-1" dirty="0">
                <a:solidFill>
                  <a:srgbClr val="000000"/>
                </a:solidFill>
                <a:latin typeface="Calibri"/>
              </a:rPr>
              <a:t>)</a:t>
            </a:r>
            <a:endParaRPr lang="es-ES" sz="2000" b="0" strike="noStrike" spc="-1" dirty="0">
              <a:latin typeface="Arial"/>
            </a:endParaRPr>
          </a:p>
        </p:txBody>
      </p:sp>
      <p:pic>
        <p:nvPicPr>
          <p:cNvPr id="298" name="Imagen 5"/>
          <p:cNvPicPr/>
          <p:nvPr/>
        </p:nvPicPr>
        <p:blipFill>
          <a:blip r:embed="rId5"/>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extShape 1"/>
          <p:cNvSpPr txBox="1"/>
          <p:nvPr/>
        </p:nvSpPr>
        <p:spPr>
          <a:xfrm>
            <a:off x="1523880" y="457200"/>
            <a:ext cx="7162560" cy="1157400"/>
          </a:xfrm>
          <a:prstGeom prst="rect">
            <a:avLst/>
          </a:prstGeom>
          <a:noFill/>
          <a:ln>
            <a:noFill/>
          </a:ln>
        </p:spPr>
        <p:txBody>
          <a:bodyPr lIns="0" tIns="12240" rIns="0" bIns="0">
            <a:noAutofit/>
          </a:bodyPr>
          <a:lstStyle/>
          <a:p>
            <a:pPr marL="12600">
              <a:lnSpc>
                <a:spcPct val="100000"/>
              </a:lnSpc>
              <a:spcBef>
                <a:spcPts val="96"/>
              </a:spcBef>
            </a:pPr>
            <a:r>
              <a:rPr lang="es-ES" sz="3200" b="0" strike="noStrike" spc="-1">
                <a:solidFill>
                  <a:srgbClr val="EF7E09"/>
                </a:solidFill>
                <a:latin typeface="Trebuchet MS"/>
              </a:rPr>
              <a:t>CURSO ESPECIFICO DE ACCESO A CFGM</a:t>
            </a:r>
            <a:endParaRPr lang="es-ES" sz="3200" b="0" strike="noStrike" spc="-1">
              <a:solidFill>
                <a:srgbClr val="000000"/>
              </a:solidFill>
              <a:latin typeface="Calibri"/>
            </a:endParaRPr>
          </a:p>
        </p:txBody>
      </p:sp>
      <p:sp>
        <p:nvSpPr>
          <p:cNvPr id="300" name="CustomShape 2"/>
          <p:cNvSpPr/>
          <p:nvPr/>
        </p:nvSpPr>
        <p:spPr>
          <a:xfrm>
            <a:off x="533520" y="1219320"/>
            <a:ext cx="9143640" cy="516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gn="just">
              <a:lnSpc>
                <a:spcPct val="100000"/>
              </a:lnSpc>
              <a:spcBef>
                <a:spcPts val="601"/>
              </a:spcBef>
              <a:buClr>
                <a:srgbClr val="E46C0A"/>
              </a:buClr>
              <a:buFont typeface="Wingdings" charset="2"/>
              <a:buChar char=""/>
            </a:pPr>
            <a:r>
              <a:rPr lang="es-ES" sz="2000" b="0" strike="noStrike" spc="-1">
                <a:solidFill>
                  <a:srgbClr val="000000"/>
                </a:solidFill>
                <a:latin typeface="Calibri"/>
              </a:rPr>
              <a:t>Es una nueva vía de acceso a los Ciclos Formativos si no posees el título de Graduado en ESO ni otros requisitos de acceso. </a:t>
            </a:r>
            <a:endParaRPr lang="es-ES" sz="2000" b="0" strike="noStrike" spc="-1">
              <a:latin typeface="Arial"/>
            </a:endParaRPr>
          </a:p>
          <a:p>
            <a:pPr marL="285840" indent="-285480" algn="just">
              <a:lnSpc>
                <a:spcPct val="100000"/>
              </a:lnSpc>
              <a:spcBef>
                <a:spcPts val="601"/>
              </a:spcBef>
              <a:buClr>
                <a:srgbClr val="E46C0A"/>
              </a:buClr>
              <a:buFont typeface="Wingdings" charset="2"/>
              <a:buChar char=""/>
            </a:pPr>
            <a:r>
              <a:rPr lang="es-ES" sz="2000" b="1" strike="noStrike" spc="-1">
                <a:solidFill>
                  <a:srgbClr val="000000"/>
                </a:solidFill>
                <a:latin typeface="Calibri"/>
              </a:rPr>
              <a:t>Matricula</a:t>
            </a:r>
            <a:r>
              <a:rPr lang="es-ES" sz="2000" b="0" strike="noStrike" spc="-1">
                <a:solidFill>
                  <a:srgbClr val="000000"/>
                </a:solidFill>
                <a:latin typeface="Calibri"/>
              </a:rPr>
              <a:t>: cumplimentar el impreso (que proporcionarán los centros) y entregarlo en el centro docente en el que desean ser admitidas, entre el </a:t>
            </a:r>
            <a:r>
              <a:rPr lang="es-ES" sz="2000" b="0" u="sng" strike="noStrike" spc="-1">
                <a:solidFill>
                  <a:srgbClr val="000000"/>
                </a:solidFill>
                <a:uFillTx/>
                <a:latin typeface="Calibri"/>
              </a:rPr>
              <a:t>15 y el 25 de junio.</a:t>
            </a:r>
            <a:endParaRPr lang="es-ES" sz="2000" b="0" strike="noStrike" spc="-1">
              <a:latin typeface="Arial"/>
            </a:endParaRPr>
          </a:p>
          <a:p>
            <a:pPr marL="285840" indent="-285480" algn="just">
              <a:lnSpc>
                <a:spcPct val="100000"/>
              </a:lnSpc>
              <a:spcBef>
                <a:spcPts val="601"/>
              </a:spcBef>
              <a:buClr>
                <a:srgbClr val="E46C0A"/>
              </a:buClr>
              <a:buFont typeface="Wingdings" charset="2"/>
              <a:buChar char=""/>
            </a:pPr>
            <a:r>
              <a:rPr lang="es-ES" sz="2000" b="1" strike="noStrike" spc="-1">
                <a:solidFill>
                  <a:srgbClr val="000000"/>
                </a:solidFill>
                <a:latin typeface="Calibri"/>
              </a:rPr>
              <a:t>Acceso</a:t>
            </a:r>
            <a:r>
              <a:rPr lang="es-ES" sz="2000" b="0" strike="noStrike" spc="-1">
                <a:solidFill>
                  <a:srgbClr val="000000"/>
                </a:solidFill>
                <a:latin typeface="Calibri"/>
              </a:rPr>
              <a:t>: cuando el número de solicitudes sea superior al de plazas disponibles, tendrá prioridad el alumnado que haya abandonado sus estudios más recientemente. En caso de empate tendrá preferencia, 1º el alumnado de mayor edad, 2º el alumnado que por su sexo contribuya a una matriculación paritaria y 3º el que resulte seleccionado por sorteo público.</a:t>
            </a:r>
            <a:endParaRPr lang="es-ES" sz="2000" b="0" strike="noStrike" spc="-1">
              <a:latin typeface="Arial"/>
            </a:endParaRPr>
          </a:p>
          <a:p>
            <a:pPr algn="just">
              <a:lnSpc>
                <a:spcPct val="100000"/>
              </a:lnSpc>
              <a:spcBef>
                <a:spcPts val="601"/>
              </a:spcBef>
            </a:pPr>
            <a:endParaRPr lang="es-ES" sz="2000" b="0" strike="noStrike" spc="-1">
              <a:latin typeface="Arial"/>
            </a:endParaRPr>
          </a:p>
          <a:p>
            <a:pPr algn="just">
              <a:lnSpc>
                <a:spcPct val="100000"/>
              </a:lnSpc>
              <a:spcBef>
                <a:spcPts val="601"/>
              </a:spcBef>
            </a:pPr>
            <a:r>
              <a:rPr lang="es-ES" sz="2000" b="1" strike="noStrike" spc="-1">
                <a:solidFill>
                  <a:srgbClr val="000000"/>
                </a:solidFill>
                <a:latin typeface="Calibri"/>
              </a:rPr>
              <a:t>Requisitos de acceso</a:t>
            </a:r>
            <a:endParaRPr lang="es-ES" sz="2000" b="0" strike="noStrike" spc="-1">
              <a:latin typeface="Arial"/>
            </a:endParaRPr>
          </a:p>
          <a:p>
            <a:pPr algn="just">
              <a:lnSpc>
                <a:spcPct val="100000"/>
              </a:lnSpc>
              <a:spcBef>
                <a:spcPts val="601"/>
              </a:spcBef>
            </a:pPr>
            <a:r>
              <a:rPr lang="es-ES" sz="2000" b="0" strike="noStrike" spc="-1">
                <a:solidFill>
                  <a:srgbClr val="000000"/>
                </a:solidFill>
                <a:latin typeface="Calibri"/>
              </a:rPr>
              <a:t>Para poder matricularte en este curso será necesario cumplir los siguientes requisitos:</a:t>
            </a:r>
            <a:endParaRPr lang="es-ES" sz="2000" b="0" strike="noStrike" spc="-1">
              <a:latin typeface="Arial"/>
            </a:endParaRPr>
          </a:p>
          <a:p>
            <a:pPr algn="just">
              <a:lnSpc>
                <a:spcPct val="100000"/>
              </a:lnSpc>
              <a:spcBef>
                <a:spcPts val="601"/>
              </a:spcBef>
            </a:pPr>
            <a:r>
              <a:rPr lang="es-ES" sz="2000" b="0" strike="noStrike" spc="-1">
                <a:solidFill>
                  <a:srgbClr val="000000"/>
                </a:solidFill>
                <a:latin typeface="Calibri"/>
              </a:rPr>
              <a:t>• Cumplir 17 años o más en el año de finalización del curso.</a:t>
            </a:r>
            <a:endParaRPr lang="es-ES" sz="2000" b="0" strike="noStrike" spc="-1">
              <a:latin typeface="Arial"/>
            </a:endParaRPr>
          </a:p>
          <a:p>
            <a:pPr algn="just">
              <a:lnSpc>
                <a:spcPct val="100000"/>
              </a:lnSpc>
              <a:spcBef>
                <a:spcPts val="601"/>
              </a:spcBef>
            </a:pPr>
            <a:r>
              <a:rPr lang="es-ES" sz="2000" b="0" strike="noStrike" spc="-1">
                <a:solidFill>
                  <a:srgbClr val="000000"/>
                </a:solidFill>
                <a:latin typeface="Calibri"/>
              </a:rPr>
              <a:t>• No poseer ningún otro requisito que permita el acceso a los CFGM.</a:t>
            </a:r>
            <a:endParaRPr lang="es-ES" sz="2000" b="0" strike="noStrike" spc="-1">
              <a:latin typeface="Arial"/>
            </a:endParaRPr>
          </a:p>
          <a:p>
            <a:pPr>
              <a:lnSpc>
                <a:spcPct val="100000"/>
              </a:lnSpc>
            </a:pPr>
            <a:endParaRPr lang="es-ES" sz="2000" b="0" strike="noStrike" spc="-1">
              <a:latin typeface="Arial"/>
            </a:endParaRPr>
          </a:p>
        </p:txBody>
      </p:sp>
      <p:pic>
        <p:nvPicPr>
          <p:cNvPr id="301" name="Imagen 3"/>
          <p:cNvPicPr/>
          <p:nvPr/>
        </p:nvPicPr>
        <p:blipFill>
          <a:blip r:embed="rId2"/>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304920" y="1066680"/>
            <a:ext cx="9829440" cy="551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Bef>
                <a:spcPts val="601"/>
              </a:spcBef>
            </a:pPr>
            <a:r>
              <a:rPr lang="es-ES" sz="1800" b="0" strike="noStrike" spc="-1">
                <a:solidFill>
                  <a:srgbClr val="000000"/>
                </a:solidFill>
                <a:latin typeface="Calibri"/>
              </a:rPr>
              <a:t>El curso se compone de </a:t>
            </a:r>
            <a:r>
              <a:rPr lang="es-ES" sz="1800" b="1" strike="noStrike" spc="-1">
                <a:solidFill>
                  <a:srgbClr val="000000"/>
                </a:solidFill>
                <a:latin typeface="Calibri"/>
              </a:rPr>
              <a:t>tres “asignaturas” denominadas ámbitos</a:t>
            </a:r>
            <a:r>
              <a:rPr lang="es-ES" sz="1800" b="0" strike="noStrike" spc="-1">
                <a:solidFill>
                  <a:srgbClr val="000000"/>
                </a:solidFill>
                <a:latin typeface="Calibri"/>
              </a:rPr>
              <a:t>:</a:t>
            </a:r>
            <a:endParaRPr lang="es-ES" sz="1800" b="0" strike="noStrike" spc="-1">
              <a:latin typeface="Arial"/>
            </a:endParaRPr>
          </a:p>
          <a:p>
            <a:pPr marL="343080" indent="-342720" algn="just">
              <a:lnSpc>
                <a:spcPct val="100000"/>
              </a:lnSpc>
              <a:spcBef>
                <a:spcPts val="601"/>
              </a:spcBef>
              <a:buClr>
                <a:srgbClr val="E46C0A"/>
              </a:buClr>
              <a:buFont typeface="Courier New"/>
              <a:buChar char="o"/>
            </a:pPr>
            <a:r>
              <a:rPr lang="es-ES" sz="1800" b="0" strike="noStrike" spc="-1">
                <a:solidFill>
                  <a:srgbClr val="000000"/>
                </a:solidFill>
                <a:latin typeface="Calibri"/>
              </a:rPr>
              <a:t>Ámbito de Comunicación (Lengua castellana y Literatura e Inglés o Francés).</a:t>
            </a:r>
            <a:endParaRPr lang="es-ES" sz="1800" b="0" strike="noStrike" spc="-1">
              <a:latin typeface="Arial"/>
            </a:endParaRPr>
          </a:p>
          <a:p>
            <a:pPr marL="343080" indent="-342720" algn="just">
              <a:lnSpc>
                <a:spcPct val="100000"/>
              </a:lnSpc>
              <a:spcBef>
                <a:spcPts val="601"/>
              </a:spcBef>
              <a:buClr>
                <a:srgbClr val="E46C0A"/>
              </a:buClr>
              <a:buFont typeface="Courier New"/>
              <a:buChar char="o"/>
            </a:pPr>
            <a:r>
              <a:rPr lang="es-ES" sz="1800" b="0" strike="noStrike" spc="-1">
                <a:solidFill>
                  <a:srgbClr val="000000"/>
                </a:solidFill>
                <a:latin typeface="Calibri"/>
              </a:rPr>
              <a:t>Ámbito Social (Geografía e Historia, Economía e Iniciación a la actividad emprendedora).</a:t>
            </a:r>
            <a:endParaRPr lang="es-ES" sz="1800" b="0" strike="noStrike" spc="-1">
              <a:latin typeface="Arial"/>
            </a:endParaRPr>
          </a:p>
          <a:p>
            <a:pPr marL="343080" indent="-342720" algn="just">
              <a:lnSpc>
                <a:spcPct val="100000"/>
              </a:lnSpc>
              <a:spcBef>
                <a:spcPts val="601"/>
              </a:spcBef>
              <a:buClr>
                <a:srgbClr val="E46C0A"/>
              </a:buClr>
              <a:buFont typeface="Courier New"/>
              <a:buChar char="o"/>
            </a:pPr>
            <a:r>
              <a:rPr lang="es-ES" sz="1800" b="0" strike="noStrike" spc="-1">
                <a:solidFill>
                  <a:srgbClr val="000000"/>
                </a:solidFill>
                <a:latin typeface="Calibri"/>
              </a:rPr>
              <a:t>Ámbito Científico-tecnológico (Matemáticas orientadas a las enseñanzas académicas, Matemáticas orientadas a las enseñanzas aplicadas, Biología y Geología, Física y Química y Tecnología). </a:t>
            </a:r>
            <a:endParaRPr lang="es-ES" sz="1800" b="0" strike="noStrike" spc="-1">
              <a:latin typeface="Arial"/>
            </a:endParaRPr>
          </a:p>
          <a:p>
            <a:pPr algn="just">
              <a:lnSpc>
                <a:spcPct val="100000"/>
              </a:lnSpc>
              <a:spcBef>
                <a:spcPts val="601"/>
              </a:spcBef>
            </a:pPr>
            <a:endParaRPr lang="es-ES" sz="1800" b="0" strike="noStrike" spc="-1">
              <a:latin typeface="Arial"/>
            </a:endParaRPr>
          </a:p>
          <a:p>
            <a:pPr marL="285840" indent="-285480" algn="just">
              <a:lnSpc>
                <a:spcPct val="100000"/>
              </a:lnSpc>
              <a:spcBef>
                <a:spcPts val="601"/>
              </a:spcBef>
              <a:buClr>
                <a:srgbClr val="E46C0A"/>
              </a:buClr>
              <a:buFont typeface="Wingdings" charset="2"/>
              <a:buChar char=""/>
            </a:pPr>
            <a:r>
              <a:rPr lang="es-ES" sz="1800" b="1" strike="noStrike" spc="-1">
                <a:solidFill>
                  <a:srgbClr val="000000"/>
                </a:solidFill>
                <a:latin typeface="Calibri"/>
              </a:rPr>
              <a:t>Duración</a:t>
            </a:r>
            <a:r>
              <a:rPr lang="es-ES" sz="1800" b="0" strike="noStrike" spc="-1">
                <a:solidFill>
                  <a:srgbClr val="000000"/>
                </a:solidFill>
                <a:latin typeface="Calibri"/>
              </a:rPr>
              <a:t>: 600 horas (un curso académico) con jornadas lectivas de cuatro horas diarias. </a:t>
            </a:r>
            <a:endParaRPr lang="es-ES" sz="1800" b="0" strike="noStrike" spc="-1">
              <a:latin typeface="Arial"/>
            </a:endParaRPr>
          </a:p>
          <a:p>
            <a:pPr marL="285840" indent="-285480" algn="just">
              <a:lnSpc>
                <a:spcPct val="100000"/>
              </a:lnSpc>
              <a:spcBef>
                <a:spcPts val="601"/>
              </a:spcBef>
              <a:buClr>
                <a:srgbClr val="E46C0A"/>
              </a:buClr>
              <a:buFont typeface="Wingdings" charset="2"/>
              <a:buChar char=""/>
            </a:pPr>
            <a:r>
              <a:rPr lang="es-ES" sz="1800" b="1" strike="noStrike" spc="-1">
                <a:solidFill>
                  <a:srgbClr val="000000"/>
                </a:solidFill>
                <a:latin typeface="Calibri"/>
              </a:rPr>
              <a:t>Horario</a:t>
            </a:r>
            <a:r>
              <a:rPr lang="es-ES" sz="1800" b="0" strike="noStrike" spc="-1">
                <a:solidFill>
                  <a:srgbClr val="000000"/>
                </a:solidFill>
                <a:latin typeface="Calibri"/>
              </a:rPr>
              <a:t>: 7 horas del Ámbito de Comunicación, 4 del Social, 8 del Científico-tecnológico y 1 hora de tutoría.</a:t>
            </a:r>
            <a:endParaRPr lang="es-ES" sz="1800" b="0" strike="noStrike" spc="-1">
              <a:latin typeface="Arial"/>
            </a:endParaRPr>
          </a:p>
          <a:p>
            <a:pPr marL="285840" indent="-285480" algn="just">
              <a:lnSpc>
                <a:spcPct val="100000"/>
              </a:lnSpc>
              <a:spcBef>
                <a:spcPts val="601"/>
              </a:spcBef>
              <a:buClr>
                <a:srgbClr val="E46C0A"/>
              </a:buClr>
              <a:buFont typeface="Wingdings" charset="2"/>
              <a:buChar char=""/>
            </a:pPr>
            <a:r>
              <a:rPr lang="es-ES" sz="1800" b="1" strike="noStrike" spc="-1">
                <a:solidFill>
                  <a:srgbClr val="000000"/>
                </a:solidFill>
                <a:latin typeface="Calibri"/>
              </a:rPr>
              <a:t>¿Cómo se supera el curso? </a:t>
            </a:r>
            <a:r>
              <a:rPr lang="es-ES" sz="1800" b="0" strike="noStrike" spc="-1">
                <a:solidFill>
                  <a:srgbClr val="000000"/>
                </a:solidFill>
                <a:latin typeface="Calibri"/>
              </a:rPr>
              <a:t>El curso se supera si apruebas los tres ámbitos. Si no superas el curso completo, los ámbitos superados se te “guardarán” para futuras convocatorias y para las pruebas de acceso a los CFGM. </a:t>
            </a:r>
            <a:endParaRPr lang="es-ES" sz="1800" b="0" strike="noStrike" spc="-1">
              <a:latin typeface="Arial"/>
            </a:endParaRPr>
          </a:p>
          <a:p>
            <a:pPr marL="285840" indent="-285480" algn="just">
              <a:lnSpc>
                <a:spcPct val="100000"/>
              </a:lnSpc>
              <a:spcBef>
                <a:spcPts val="601"/>
              </a:spcBef>
              <a:buClr>
                <a:srgbClr val="E46C0A"/>
              </a:buClr>
              <a:buFont typeface="Wingdings" charset="2"/>
              <a:buChar char=""/>
            </a:pPr>
            <a:r>
              <a:rPr lang="es-ES" sz="1800" b="1" strike="noStrike" spc="-1">
                <a:solidFill>
                  <a:srgbClr val="000000"/>
                </a:solidFill>
                <a:latin typeface="Calibri"/>
              </a:rPr>
              <a:t>Centros en los que se imparten en la provincia de Cádiz</a:t>
            </a:r>
            <a:endParaRPr lang="es-ES" sz="1800" b="0" strike="noStrike" spc="-1">
              <a:latin typeface="Arial"/>
            </a:endParaRPr>
          </a:p>
          <a:p>
            <a:pPr marL="743040" lvl="1" indent="-285480" algn="just">
              <a:lnSpc>
                <a:spcPct val="100000"/>
              </a:lnSpc>
              <a:spcBef>
                <a:spcPts val="601"/>
              </a:spcBef>
              <a:buClr>
                <a:srgbClr val="E46C0A"/>
              </a:buClr>
              <a:buFont typeface="Courier New"/>
              <a:buChar char="o"/>
            </a:pPr>
            <a:r>
              <a:rPr lang="es-ES" sz="1800" b="0" strike="noStrike" spc="-1">
                <a:solidFill>
                  <a:srgbClr val="000000"/>
                </a:solidFill>
                <a:latin typeface="Calibri"/>
              </a:rPr>
              <a:t>Turno de mañana: I.E.S. Mediterráneo (La Línea), I.E.S. Ntra. Sra. de los Remedios (Ubrique), I.E.S. Andrés Benítez (Jerez) e I.E.S. Ciudad de Hércules (Chiclana).</a:t>
            </a:r>
            <a:endParaRPr lang="es-ES" sz="1800" b="0" strike="noStrike" spc="-1">
              <a:latin typeface="Arial"/>
            </a:endParaRPr>
          </a:p>
          <a:p>
            <a:pPr marL="743040" lvl="1" indent="-285480" algn="just">
              <a:lnSpc>
                <a:spcPct val="100000"/>
              </a:lnSpc>
              <a:spcBef>
                <a:spcPts val="601"/>
              </a:spcBef>
              <a:buClr>
                <a:srgbClr val="E46C0A"/>
              </a:buClr>
              <a:buFont typeface="Courier New"/>
              <a:buChar char="o"/>
            </a:pPr>
            <a:r>
              <a:rPr lang="es-ES" sz="1800" b="0" strike="noStrike" spc="-1">
                <a:solidFill>
                  <a:srgbClr val="000000"/>
                </a:solidFill>
                <a:latin typeface="Calibri"/>
              </a:rPr>
              <a:t>Turno de tarde: I.E.S. Doñana (Sanlúcar), I.E.S. Torre Almirante (Algeciras) e I.E.S. Fernando Aguilar Quiñones (Cádiz).</a:t>
            </a:r>
            <a:endParaRPr lang="es-ES" sz="1800" b="0" strike="noStrike" spc="-1">
              <a:latin typeface="Arial"/>
            </a:endParaRPr>
          </a:p>
        </p:txBody>
      </p:sp>
      <p:sp>
        <p:nvSpPr>
          <p:cNvPr id="303" name="TextShape 2"/>
          <p:cNvSpPr txBox="1"/>
          <p:nvPr/>
        </p:nvSpPr>
        <p:spPr>
          <a:xfrm>
            <a:off x="1219320" y="380880"/>
            <a:ext cx="7238520" cy="1157400"/>
          </a:xfrm>
          <a:prstGeom prst="rect">
            <a:avLst/>
          </a:prstGeom>
          <a:noFill/>
          <a:ln>
            <a:noFill/>
          </a:ln>
        </p:spPr>
        <p:txBody>
          <a:bodyPr lIns="0" tIns="12240" rIns="0" bIns="0">
            <a:noAutofit/>
          </a:bodyPr>
          <a:lstStyle/>
          <a:p>
            <a:pPr marL="12600">
              <a:lnSpc>
                <a:spcPct val="100000"/>
              </a:lnSpc>
              <a:spcBef>
                <a:spcPts val="96"/>
              </a:spcBef>
            </a:pPr>
            <a:r>
              <a:rPr lang="es-ES" sz="3200" b="0" strike="noStrike" spc="-1">
                <a:solidFill>
                  <a:srgbClr val="EF7E09"/>
                </a:solidFill>
                <a:latin typeface="Trebuchet MS"/>
              </a:rPr>
              <a:t>CURSO ESPECIFICO DE ACCESO A CFGM</a:t>
            </a:r>
            <a:endParaRPr lang="es-ES" sz="3200" b="0" strike="noStrike" spc="-1">
              <a:solidFill>
                <a:srgbClr val="000000"/>
              </a:solidFill>
              <a:latin typeface="Calibri"/>
            </a:endParaRPr>
          </a:p>
        </p:txBody>
      </p:sp>
      <p:pic>
        <p:nvPicPr>
          <p:cNvPr id="304" name="Imagen 4"/>
          <p:cNvPicPr/>
          <p:nvPr/>
        </p:nvPicPr>
        <p:blipFill>
          <a:blip r:embed="rId2"/>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0" y="4012560"/>
            <a:ext cx="447840" cy="2845080"/>
          </a:xfrm>
          <a:custGeom>
            <a:avLst/>
            <a:gdLst/>
            <a:ahLst/>
            <a:cxnLst/>
            <a:rect l="l" t="t" r="r" b="b"/>
            <a:pathLst>
              <a:path w="448309" h="2845434">
                <a:moveTo>
                  <a:pt x="0" y="0"/>
                </a:moveTo>
                <a:lnTo>
                  <a:pt x="0" y="2845307"/>
                </a:lnTo>
                <a:lnTo>
                  <a:pt x="448056" y="2845307"/>
                </a:lnTo>
                <a:lnTo>
                  <a:pt x="0" y="0"/>
                </a:lnTo>
                <a:close/>
              </a:path>
            </a:pathLst>
          </a:custGeom>
          <a:solidFill>
            <a:srgbClr val="EF7E09">
              <a:alpha val="86000"/>
            </a:srgbClr>
          </a:solidFill>
          <a:ln>
            <a:noFill/>
          </a:ln>
        </p:spPr>
        <p:style>
          <a:lnRef idx="0">
            <a:scrgbClr r="0" g="0" b="0"/>
          </a:lnRef>
          <a:fillRef idx="0">
            <a:scrgbClr r="0" g="0" b="0"/>
          </a:fillRef>
          <a:effectRef idx="0">
            <a:scrgbClr r="0" g="0" b="0"/>
          </a:effectRef>
          <a:fontRef idx="minor"/>
        </p:style>
      </p:sp>
      <p:sp>
        <p:nvSpPr>
          <p:cNvPr id="306" name="TextShape 2"/>
          <p:cNvSpPr txBox="1"/>
          <p:nvPr/>
        </p:nvSpPr>
        <p:spPr>
          <a:xfrm>
            <a:off x="1484640" y="533520"/>
            <a:ext cx="7712640" cy="1157760"/>
          </a:xfrm>
          <a:prstGeom prst="rect">
            <a:avLst/>
          </a:prstGeom>
          <a:noFill/>
          <a:ln>
            <a:noFill/>
          </a:ln>
        </p:spPr>
        <p:txBody>
          <a:bodyPr lIns="0" tIns="12600" rIns="0" bIns="0">
            <a:noAutofit/>
          </a:bodyPr>
          <a:lstStyle/>
          <a:p>
            <a:pPr marL="12600" algn="ctr">
              <a:lnSpc>
                <a:spcPct val="100000"/>
              </a:lnSpc>
              <a:spcBef>
                <a:spcPts val="99"/>
              </a:spcBef>
            </a:pPr>
            <a:r>
              <a:rPr lang="es-ES" sz="3600" b="0" strike="noStrike" spc="-1">
                <a:solidFill>
                  <a:srgbClr val="E46C0A"/>
                </a:solidFill>
                <a:latin typeface="Trebuchet MS"/>
              </a:rPr>
              <a:t>PRUEBAS </a:t>
            </a:r>
            <a:r>
              <a:rPr lang="es-ES" sz="3600" b="0" strike="noStrike" spc="-7">
                <a:solidFill>
                  <a:srgbClr val="E46C0A"/>
                </a:solidFill>
                <a:latin typeface="Trebuchet MS"/>
              </a:rPr>
              <a:t>DE</a:t>
            </a:r>
            <a:r>
              <a:rPr lang="es-ES" sz="3600" b="0" strike="noStrike" spc="-282">
                <a:solidFill>
                  <a:srgbClr val="E46C0A"/>
                </a:solidFill>
                <a:latin typeface="Trebuchet MS"/>
              </a:rPr>
              <a:t> </a:t>
            </a:r>
            <a:r>
              <a:rPr lang="es-ES" sz="3600" b="0" strike="noStrike" spc="-1">
                <a:solidFill>
                  <a:srgbClr val="E46C0A"/>
                </a:solidFill>
                <a:latin typeface="Trebuchet MS"/>
              </a:rPr>
              <a:t>ACCESO A CFGM</a:t>
            </a:r>
            <a:endParaRPr lang="es-ES" sz="3600" b="0" strike="noStrike" spc="-1">
              <a:solidFill>
                <a:srgbClr val="000000"/>
              </a:solidFill>
              <a:latin typeface="Calibri"/>
            </a:endParaRPr>
          </a:p>
        </p:txBody>
      </p:sp>
      <p:sp>
        <p:nvSpPr>
          <p:cNvPr id="307" name="CustomShape 3"/>
          <p:cNvSpPr/>
          <p:nvPr/>
        </p:nvSpPr>
        <p:spPr>
          <a:xfrm>
            <a:off x="838080" y="1295280"/>
            <a:ext cx="9005040" cy="5339520"/>
          </a:xfrm>
          <a:prstGeom prst="rect">
            <a:avLst/>
          </a:prstGeom>
          <a:noFill/>
          <a:ln>
            <a:noFill/>
          </a:ln>
        </p:spPr>
        <p:style>
          <a:lnRef idx="0">
            <a:scrgbClr r="0" g="0" b="0"/>
          </a:lnRef>
          <a:fillRef idx="0">
            <a:scrgbClr r="0" g="0" b="0"/>
          </a:fillRef>
          <a:effectRef idx="0">
            <a:scrgbClr r="0" g="0" b="0"/>
          </a:effectRef>
          <a:fontRef idx="minor"/>
        </p:style>
        <p:txBody>
          <a:bodyPr lIns="0" tIns="185400" rIns="0" bIns="0">
            <a:spAutoFit/>
          </a:bodyPr>
          <a:lstStyle/>
          <a:p>
            <a:pPr marL="12600">
              <a:lnSpc>
                <a:spcPct val="100000"/>
              </a:lnSpc>
              <a:spcBef>
                <a:spcPts val="1460"/>
              </a:spcBef>
            </a:pPr>
            <a:r>
              <a:rPr lang="es-ES" sz="2400" b="0" strike="noStrike" spc="-15">
                <a:solidFill>
                  <a:srgbClr val="E46C0A"/>
                </a:solidFill>
                <a:latin typeface="Trebuchet MS"/>
              </a:rPr>
              <a:t>REQUISITOS PRUEBA CFGM:</a:t>
            </a:r>
            <a:endParaRPr lang="es-ES" sz="2400" b="0" strike="noStrike" spc="-1">
              <a:latin typeface="Arial"/>
            </a:endParaRPr>
          </a:p>
          <a:p>
            <a:pPr marL="374760" indent="-285480">
              <a:lnSpc>
                <a:spcPct val="100000"/>
              </a:lnSpc>
              <a:spcBef>
                <a:spcPts val="1020"/>
              </a:spcBef>
              <a:buClr>
                <a:srgbClr val="E46C0A"/>
              </a:buClr>
              <a:buFont typeface="Arial"/>
              <a:buChar char="•"/>
            </a:pPr>
            <a:r>
              <a:rPr lang="es-ES" sz="1800" b="0" strike="noStrike" spc="-7">
                <a:solidFill>
                  <a:srgbClr val="000000"/>
                </a:solidFill>
                <a:latin typeface="Calibri"/>
              </a:rPr>
              <a:t>No reunan los requisítos académicos </a:t>
            </a:r>
            <a:r>
              <a:rPr lang="es-ES" sz="1800" b="0" strike="noStrike" spc="-316">
                <a:solidFill>
                  <a:srgbClr val="000000"/>
                </a:solidFill>
                <a:latin typeface="Calibri"/>
              </a:rPr>
              <a:t> </a:t>
            </a:r>
            <a:r>
              <a:rPr lang="es-ES" sz="1800" b="0" strike="noStrike" spc="-7">
                <a:solidFill>
                  <a:srgbClr val="000000"/>
                </a:solidFill>
                <a:latin typeface="Calibri"/>
              </a:rPr>
              <a:t>exigidos.</a:t>
            </a:r>
            <a:endParaRPr lang="es-ES" sz="1800" b="0" strike="noStrike" spc="-1">
              <a:latin typeface="Arial"/>
            </a:endParaRPr>
          </a:p>
          <a:p>
            <a:pPr marL="374760" indent="-285480">
              <a:lnSpc>
                <a:spcPct val="100000"/>
              </a:lnSpc>
              <a:spcBef>
                <a:spcPts val="1020"/>
              </a:spcBef>
              <a:buClr>
                <a:srgbClr val="E46C0A"/>
              </a:buClr>
              <a:buFont typeface="Arial"/>
              <a:buChar char="•"/>
            </a:pPr>
            <a:r>
              <a:rPr lang="es-ES" sz="1800" b="0" strike="noStrike" spc="-7">
                <a:solidFill>
                  <a:srgbClr val="000000"/>
                </a:solidFill>
                <a:latin typeface="Calibri"/>
              </a:rPr>
              <a:t>Cumplan 17 años de edad en </a:t>
            </a:r>
            <a:r>
              <a:rPr lang="es-ES" sz="1800" b="0" strike="noStrike" spc="-1">
                <a:solidFill>
                  <a:srgbClr val="000000"/>
                </a:solidFill>
                <a:latin typeface="Calibri"/>
              </a:rPr>
              <a:t>el </a:t>
            </a:r>
            <a:r>
              <a:rPr lang="es-ES" sz="1800" b="0" strike="noStrike" spc="-7">
                <a:solidFill>
                  <a:srgbClr val="000000"/>
                </a:solidFill>
                <a:latin typeface="Calibri"/>
              </a:rPr>
              <a:t>año natural </a:t>
            </a:r>
            <a:r>
              <a:rPr lang="es-ES" sz="1800" b="0" strike="noStrike" spc="-1">
                <a:solidFill>
                  <a:srgbClr val="000000"/>
                </a:solidFill>
                <a:latin typeface="Calibri"/>
              </a:rPr>
              <a:t>de la </a:t>
            </a:r>
            <a:r>
              <a:rPr lang="es-ES" sz="1800" b="0" strike="noStrike" spc="-7">
                <a:solidFill>
                  <a:srgbClr val="000000"/>
                </a:solidFill>
                <a:latin typeface="Calibri"/>
              </a:rPr>
              <a:t>celebración de las pruebas.</a:t>
            </a:r>
            <a:endParaRPr lang="es-ES" sz="1800" b="0" strike="noStrike" spc="-1">
              <a:latin typeface="Arial"/>
            </a:endParaRPr>
          </a:p>
          <a:p>
            <a:pPr marL="91440">
              <a:lnSpc>
                <a:spcPct val="100000"/>
              </a:lnSpc>
              <a:spcBef>
                <a:spcPts val="6"/>
              </a:spcBef>
            </a:pPr>
            <a:endParaRPr lang="es-ES" sz="1800" b="0" strike="noStrike" spc="-1">
              <a:latin typeface="Arial"/>
            </a:endParaRPr>
          </a:p>
          <a:p>
            <a:pPr marL="91440">
              <a:lnSpc>
                <a:spcPct val="100000"/>
              </a:lnSpc>
              <a:spcBef>
                <a:spcPts val="6"/>
              </a:spcBef>
            </a:pPr>
            <a:endParaRPr lang="es-ES" sz="1800" b="0" strike="noStrike" spc="-1">
              <a:latin typeface="Arial"/>
            </a:endParaRPr>
          </a:p>
          <a:p>
            <a:pPr marL="91440">
              <a:lnSpc>
                <a:spcPct val="100000"/>
              </a:lnSpc>
              <a:spcBef>
                <a:spcPts val="6"/>
              </a:spcBef>
            </a:pPr>
            <a:r>
              <a:rPr lang="es-ES" sz="2400" b="0" strike="noStrike" spc="-7">
                <a:solidFill>
                  <a:srgbClr val="E46C0A"/>
                </a:solidFill>
                <a:latin typeface="Trebuchet MS"/>
              </a:rPr>
              <a:t>ESTRUCTURA </a:t>
            </a:r>
            <a:r>
              <a:rPr lang="es-ES" sz="2400" b="0" strike="noStrike" spc="-1">
                <a:solidFill>
                  <a:srgbClr val="E46C0A"/>
                </a:solidFill>
                <a:latin typeface="Trebuchet MS"/>
              </a:rPr>
              <a:t>Y CONTENIDOS </a:t>
            </a:r>
            <a:r>
              <a:rPr lang="es-ES" sz="2400" b="0" strike="noStrike" spc="-7">
                <a:solidFill>
                  <a:srgbClr val="E46C0A"/>
                </a:solidFill>
                <a:latin typeface="Trebuchet MS"/>
              </a:rPr>
              <a:t>DE LA</a:t>
            </a:r>
            <a:r>
              <a:rPr lang="es-ES" sz="2400" b="0" strike="noStrike" spc="-381">
                <a:solidFill>
                  <a:srgbClr val="E46C0A"/>
                </a:solidFill>
                <a:latin typeface="Trebuchet MS"/>
              </a:rPr>
              <a:t> </a:t>
            </a:r>
            <a:r>
              <a:rPr lang="es-ES" sz="2400" b="0" strike="noStrike" spc="-1">
                <a:solidFill>
                  <a:srgbClr val="E46C0A"/>
                </a:solidFill>
                <a:latin typeface="Trebuchet MS"/>
              </a:rPr>
              <a:t>PRUEBA CFGM:</a:t>
            </a:r>
            <a:endParaRPr lang="es-ES" sz="2400" b="0" strike="noStrike" spc="-1">
              <a:latin typeface="Arial"/>
            </a:endParaRPr>
          </a:p>
          <a:p>
            <a:pPr marL="91440">
              <a:lnSpc>
                <a:spcPct val="150000"/>
              </a:lnSpc>
              <a:spcBef>
                <a:spcPts val="1409"/>
              </a:spcBef>
            </a:pPr>
            <a:r>
              <a:rPr lang="es-ES" sz="1800" b="0" strike="noStrike" spc="-1">
                <a:solidFill>
                  <a:srgbClr val="000000"/>
                </a:solidFill>
                <a:latin typeface="Calibri"/>
              </a:rPr>
              <a:t>Se </a:t>
            </a:r>
            <a:r>
              <a:rPr lang="es-ES" sz="1800" b="0" strike="noStrike" spc="-7">
                <a:solidFill>
                  <a:srgbClr val="000000"/>
                </a:solidFill>
                <a:latin typeface="Calibri"/>
              </a:rPr>
              <a:t>estructura en tres</a:t>
            </a:r>
            <a:r>
              <a:rPr lang="es-ES" sz="1800" b="0" strike="noStrike" spc="-80">
                <a:solidFill>
                  <a:srgbClr val="000000"/>
                </a:solidFill>
                <a:latin typeface="Calibri"/>
              </a:rPr>
              <a:t> </a:t>
            </a:r>
            <a:r>
              <a:rPr lang="es-ES" sz="1800" b="0" strike="noStrike" spc="-7">
                <a:solidFill>
                  <a:srgbClr val="000000"/>
                </a:solidFill>
                <a:latin typeface="Calibri"/>
              </a:rPr>
              <a:t>partes</a:t>
            </a:r>
            <a:r>
              <a:rPr lang="es-ES" sz="2000" b="0" strike="noStrike" spc="-7">
                <a:solidFill>
                  <a:srgbClr val="000000"/>
                </a:solidFill>
                <a:latin typeface="Calibri"/>
              </a:rPr>
              <a:t>:</a:t>
            </a:r>
            <a:endParaRPr lang="es-ES" sz="2000" b="0" strike="noStrike" spc="-1">
              <a:latin typeface="Arial"/>
            </a:endParaRPr>
          </a:p>
          <a:p>
            <a:pPr marL="285840" indent="-285480" algn="just">
              <a:lnSpc>
                <a:spcPct val="150000"/>
              </a:lnSpc>
              <a:buClr>
                <a:srgbClr val="E46C0A"/>
              </a:buClr>
              <a:buFont typeface="Wingdings" charset="2"/>
              <a:buChar char=""/>
            </a:pPr>
            <a:r>
              <a:rPr lang="es-ES" sz="1800" b="0" strike="noStrike" spc="-7">
                <a:solidFill>
                  <a:srgbClr val="000000"/>
                </a:solidFill>
                <a:latin typeface="Calibri"/>
              </a:rPr>
              <a:t>Comunicación (Lengua Castellana y Literatura y Primera Lengua extranjera (inglés o francés)</a:t>
            </a:r>
            <a:endParaRPr lang="es-ES" sz="1800" b="0" strike="noStrike" spc="-1">
              <a:latin typeface="Arial"/>
            </a:endParaRPr>
          </a:p>
          <a:p>
            <a:pPr marL="285840" indent="-285480" algn="just">
              <a:lnSpc>
                <a:spcPct val="150000"/>
              </a:lnSpc>
              <a:buClr>
                <a:srgbClr val="E46C0A"/>
              </a:buClr>
              <a:buFont typeface="Wingdings" charset="2"/>
              <a:buChar char=""/>
            </a:pPr>
            <a:r>
              <a:rPr lang="es-ES" sz="1800" b="0" strike="noStrike" spc="-7">
                <a:solidFill>
                  <a:srgbClr val="000000"/>
                </a:solidFill>
                <a:latin typeface="Calibri"/>
              </a:rPr>
              <a:t>Social (cuya materia de referencia será Ciencias Sociales, Geografía e Historia)</a:t>
            </a:r>
            <a:endParaRPr lang="es-ES" sz="1800" b="0" strike="noStrike" spc="-1">
              <a:latin typeface="Arial"/>
            </a:endParaRPr>
          </a:p>
          <a:p>
            <a:pPr marL="285840" indent="-285480" algn="just">
              <a:lnSpc>
                <a:spcPct val="150000"/>
              </a:lnSpc>
              <a:buClr>
                <a:srgbClr val="E46C0A"/>
              </a:buClr>
              <a:buFont typeface="Wingdings" charset="2"/>
              <a:buChar char=""/>
            </a:pPr>
            <a:r>
              <a:rPr lang="es-ES" sz="1800" b="0" strike="noStrike" spc="-7">
                <a:solidFill>
                  <a:srgbClr val="000000"/>
                </a:solidFill>
                <a:latin typeface="Calibri"/>
              </a:rPr>
              <a:t>Científico-tecnológico (cuyas materias de referencia serán Matemáticas orientadas a las enseñanzas aplicadas/enseñanzas académicas, Tecnología, Física y Química y Biología y Geología)</a:t>
            </a:r>
            <a:endParaRPr lang="es-ES" sz="1800" b="0" strike="noStrike" spc="-1">
              <a:latin typeface="Arial"/>
            </a:endParaRPr>
          </a:p>
          <a:p>
            <a:pPr marL="88920">
              <a:lnSpc>
                <a:spcPct val="100000"/>
              </a:lnSpc>
              <a:spcBef>
                <a:spcPts val="995"/>
              </a:spcBef>
            </a:pPr>
            <a:endParaRPr lang="es-ES" sz="1800" b="0" strike="noStrike" spc="-1">
              <a:latin typeface="Arial"/>
            </a:endParaRPr>
          </a:p>
        </p:txBody>
      </p:sp>
      <p:pic>
        <p:nvPicPr>
          <p:cNvPr id="308" name="Imagen 4"/>
          <p:cNvPicPr/>
          <p:nvPr/>
        </p:nvPicPr>
        <p:blipFill>
          <a:blip r:embed="rId2"/>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0" y="4012560"/>
            <a:ext cx="447840" cy="2845080"/>
          </a:xfrm>
          <a:custGeom>
            <a:avLst/>
            <a:gdLst/>
            <a:ahLst/>
            <a:cxnLst/>
            <a:rect l="l" t="t" r="r" b="b"/>
            <a:pathLst>
              <a:path w="448309" h="2845434">
                <a:moveTo>
                  <a:pt x="0" y="0"/>
                </a:moveTo>
                <a:lnTo>
                  <a:pt x="0" y="2845307"/>
                </a:lnTo>
                <a:lnTo>
                  <a:pt x="448056" y="2845307"/>
                </a:lnTo>
                <a:lnTo>
                  <a:pt x="0" y="0"/>
                </a:lnTo>
                <a:close/>
              </a:path>
            </a:pathLst>
          </a:custGeom>
          <a:solidFill>
            <a:srgbClr val="EF7E09">
              <a:alpha val="86000"/>
            </a:srgbClr>
          </a:solidFill>
          <a:ln>
            <a:noFill/>
          </a:ln>
        </p:spPr>
        <p:style>
          <a:lnRef idx="0">
            <a:scrgbClr r="0" g="0" b="0"/>
          </a:lnRef>
          <a:fillRef idx="0">
            <a:scrgbClr r="0" g="0" b="0"/>
          </a:fillRef>
          <a:effectRef idx="0">
            <a:scrgbClr r="0" g="0" b="0"/>
          </a:effectRef>
          <a:fontRef idx="minor"/>
        </p:style>
      </p:sp>
      <p:sp>
        <p:nvSpPr>
          <p:cNvPr id="310" name="TextShape 2"/>
          <p:cNvSpPr txBox="1"/>
          <p:nvPr/>
        </p:nvSpPr>
        <p:spPr>
          <a:xfrm>
            <a:off x="1484640" y="762120"/>
            <a:ext cx="7712640" cy="1157760"/>
          </a:xfrm>
          <a:prstGeom prst="rect">
            <a:avLst/>
          </a:prstGeom>
          <a:noFill/>
          <a:ln>
            <a:noFill/>
          </a:ln>
        </p:spPr>
        <p:txBody>
          <a:bodyPr lIns="0" tIns="12600" rIns="0" bIns="0">
            <a:noAutofit/>
          </a:bodyPr>
          <a:lstStyle/>
          <a:p>
            <a:pPr marL="12600" algn="ctr">
              <a:lnSpc>
                <a:spcPct val="100000"/>
              </a:lnSpc>
              <a:spcBef>
                <a:spcPts val="99"/>
              </a:spcBef>
            </a:pPr>
            <a:r>
              <a:rPr lang="es-ES" sz="3600" b="0" strike="noStrike" spc="-1">
                <a:solidFill>
                  <a:srgbClr val="E46C0A"/>
                </a:solidFill>
                <a:latin typeface="Trebuchet MS"/>
              </a:rPr>
              <a:t>PRUEBAS </a:t>
            </a:r>
            <a:r>
              <a:rPr lang="es-ES" sz="3600" b="0" strike="noStrike" spc="-7">
                <a:solidFill>
                  <a:srgbClr val="E46C0A"/>
                </a:solidFill>
                <a:latin typeface="Trebuchet MS"/>
              </a:rPr>
              <a:t>DE</a:t>
            </a:r>
            <a:r>
              <a:rPr lang="es-ES" sz="3600" b="0" strike="noStrike" spc="-282">
                <a:solidFill>
                  <a:srgbClr val="E46C0A"/>
                </a:solidFill>
                <a:latin typeface="Trebuchet MS"/>
              </a:rPr>
              <a:t> </a:t>
            </a:r>
            <a:r>
              <a:rPr lang="es-ES" sz="3600" b="0" strike="noStrike" spc="-1">
                <a:solidFill>
                  <a:srgbClr val="E46C0A"/>
                </a:solidFill>
                <a:latin typeface="Trebuchet MS"/>
              </a:rPr>
              <a:t>ACCESO A CFGS</a:t>
            </a:r>
            <a:endParaRPr lang="es-ES" sz="3600" b="0" strike="noStrike" spc="-1">
              <a:solidFill>
                <a:srgbClr val="000000"/>
              </a:solidFill>
              <a:latin typeface="Calibri"/>
            </a:endParaRPr>
          </a:p>
        </p:txBody>
      </p:sp>
      <p:sp>
        <p:nvSpPr>
          <p:cNvPr id="311" name="CustomShape 3"/>
          <p:cNvSpPr/>
          <p:nvPr/>
        </p:nvSpPr>
        <p:spPr>
          <a:xfrm>
            <a:off x="838080" y="1731240"/>
            <a:ext cx="9005040" cy="2000160"/>
          </a:xfrm>
          <a:prstGeom prst="rect">
            <a:avLst/>
          </a:prstGeom>
          <a:noFill/>
          <a:ln>
            <a:noFill/>
          </a:ln>
        </p:spPr>
        <p:style>
          <a:lnRef idx="0">
            <a:scrgbClr r="0" g="0" b="0"/>
          </a:lnRef>
          <a:fillRef idx="0">
            <a:scrgbClr r="0" g="0" b="0"/>
          </a:fillRef>
          <a:effectRef idx="0">
            <a:scrgbClr r="0" g="0" b="0"/>
          </a:effectRef>
          <a:fontRef idx="minor"/>
        </p:style>
        <p:txBody>
          <a:bodyPr lIns="0" tIns="185400" rIns="0" bIns="0">
            <a:spAutoFit/>
          </a:bodyPr>
          <a:lstStyle/>
          <a:p>
            <a:pPr marL="12600" algn="ctr">
              <a:lnSpc>
                <a:spcPct val="100000"/>
              </a:lnSpc>
              <a:spcBef>
                <a:spcPts val="1460"/>
              </a:spcBef>
            </a:pPr>
            <a:r>
              <a:rPr lang="es-ES" sz="2400" b="0" strike="noStrike" spc="-15">
                <a:solidFill>
                  <a:srgbClr val="E46C0A"/>
                </a:solidFill>
                <a:latin typeface="Trebuchet MS"/>
              </a:rPr>
              <a:t>REQUISITOS PRUEBA CFGS:</a:t>
            </a:r>
            <a:endParaRPr lang="es-ES" sz="2400" b="0" strike="noStrike" spc="-1">
              <a:latin typeface="Arial"/>
            </a:endParaRPr>
          </a:p>
          <a:p>
            <a:pPr marL="374760" indent="-285480">
              <a:lnSpc>
                <a:spcPct val="100000"/>
              </a:lnSpc>
              <a:spcBef>
                <a:spcPts val="1020"/>
              </a:spcBef>
              <a:buClr>
                <a:srgbClr val="E46C0A"/>
              </a:buClr>
              <a:buFont typeface="Arial"/>
              <a:buChar char="•"/>
            </a:pPr>
            <a:r>
              <a:rPr lang="es-ES" sz="1800" b="0" strike="noStrike" spc="-7">
                <a:solidFill>
                  <a:srgbClr val="000000"/>
                </a:solidFill>
                <a:latin typeface="Calibri"/>
              </a:rPr>
              <a:t>No poseo los requisitos académicos exigidos para acceder al ciclo formativo de grado superior. </a:t>
            </a:r>
            <a:endParaRPr lang="es-ES" sz="1800" b="0" strike="noStrike" spc="-1">
              <a:latin typeface="Arial"/>
            </a:endParaRPr>
          </a:p>
          <a:p>
            <a:pPr marL="374760" indent="-285480">
              <a:lnSpc>
                <a:spcPct val="100000"/>
              </a:lnSpc>
              <a:spcBef>
                <a:spcPts val="1020"/>
              </a:spcBef>
              <a:buClr>
                <a:srgbClr val="E46C0A"/>
              </a:buClr>
              <a:buFont typeface="Arial"/>
              <a:buChar char="•"/>
            </a:pPr>
            <a:r>
              <a:rPr lang="es-ES" sz="1800" b="0" strike="noStrike" spc="-7">
                <a:solidFill>
                  <a:srgbClr val="000000"/>
                </a:solidFill>
                <a:latin typeface="Calibri"/>
              </a:rPr>
              <a:t>Tengo cumplidos 19 años de edad o los cumplo en el año natural de celebración de la prueba.</a:t>
            </a:r>
            <a:endParaRPr lang="es-ES" sz="1800" b="0" strike="noStrike" spc="-1">
              <a:latin typeface="Arial"/>
            </a:endParaRPr>
          </a:p>
          <a:p>
            <a:pPr marL="91440">
              <a:lnSpc>
                <a:spcPct val="100000"/>
              </a:lnSpc>
              <a:spcBef>
                <a:spcPts val="6"/>
              </a:spcBef>
            </a:pPr>
            <a:endParaRPr lang="es-ES" sz="1800" b="0" strike="noStrike" spc="-1">
              <a:latin typeface="Arial"/>
            </a:endParaRPr>
          </a:p>
        </p:txBody>
      </p:sp>
      <p:sp>
        <p:nvSpPr>
          <p:cNvPr id="312" name="CustomShape 4"/>
          <p:cNvSpPr/>
          <p:nvPr/>
        </p:nvSpPr>
        <p:spPr>
          <a:xfrm>
            <a:off x="838080" y="3849480"/>
            <a:ext cx="8816760" cy="59184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gn="ctr">
              <a:lnSpc>
                <a:spcPct val="100000"/>
              </a:lnSpc>
              <a:spcBef>
                <a:spcPts val="96"/>
              </a:spcBef>
            </a:pPr>
            <a:r>
              <a:rPr lang="es-ES" sz="2000" b="0" u="sng" strike="noStrike" spc="-7">
                <a:solidFill>
                  <a:srgbClr val="000000"/>
                </a:solidFill>
                <a:uFillTx/>
                <a:latin typeface="Trebuchet MS"/>
              </a:rPr>
              <a:t>Información pruebas de acceso: </a:t>
            </a:r>
            <a:r>
              <a:rPr lang="es-ES" sz="1800" b="0" u="sng" strike="noStrike" spc="-7">
                <a:solidFill>
                  <a:srgbClr val="0000FF"/>
                </a:solidFill>
                <a:uFillTx/>
                <a:latin typeface="Trebuchet MS"/>
                <a:hlinkClick r:id="rId2"/>
              </a:rPr>
              <a:t>https://</a:t>
            </a:r>
            <a:r>
              <a:rPr lang="es-ES" sz="1800" b="0" u="sng" strike="noStrike" spc="-7">
                <a:solidFill>
                  <a:srgbClr val="0000FF"/>
                </a:solidFill>
                <a:uFillTx/>
                <a:latin typeface="Trebuchet MS"/>
                <a:hlinkClick r:id="rId2"/>
              </a:rPr>
              <a:t>www.juntadeandalucia.es/temas/estudiar/fp/pruebas-acceso.html</a:t>
            </a:r>
            <a:endParaRPr lang="es-ES" sz="1800" b="0" strike="noStrike" spc="-1">
              <a:latin typeface="Arial"/>
            </a:endParaRPr>
          </a:p>
        </p:txBody>
      </p:sp>
      <p:sp>
        <p:nvSpPr>
          <p:cNvPr id="313" name="CustomShape 5"/>
          <p:cNvSpPr/>
          <p:nvPr/>
        </p:nvSpPr>
        <p:spPr>
          <a:xfrm>
            <a:off x="848520" y="5435280"/>
            <a:ext cx="8413920" cy="562320"/>
          </a:xfrm>
          <a:prstGeom prst="rect">
            <a:avLst/>
          </a:prstGeom>
          <a:noFill/>
          <a:ln>
            <a:noFill/>
          </a:ln>
        </p:spPr>
        <p:style>
          <a:lnRef idx="0">
            <a:scrgbClr r="0" g="0" b="0"/>
          </a:lnRef>
          <a:fillRef idx="0">
            <a:scrgbClr r="0" g="0" b="0"/>
          </a:fillRef>
          <a:effectRef idx="0">
            <a:scrgbClr r="0" g="0" b="0"/>
          </a:effectRef>
          <a:fontRef idx="minor"/>
        </p:style>
        <p:txBody>
          <a:bodyPr lIns="0" tIns="13320" rIns="0" bIns="0">
            <a:spAutoFit/>
          </a:bodyPr>
          <a:lstStyle/>
          <a:p>
            <a:pPr algn="ctr">
              <a:lnSpc>
                <a:spcPct val="100000"/>
              </a:lnSpc>
            </a:pPr>
            <a:r>
              <a:rPr lang="es-ES" sz="1800" b="0" u="sng" strike="noStrike" spc="-1">
                <a:solidFill>
                  <a:srgbClr val="0000FF"/>
                </a:solidFill>
                <a:uFillTx/>
                <a:latin typeface="Calibri"/>
                <a:hlinkClick r:id="rId3"/>
              </a:rPr>
              <a:t>http://</a:t>
            </a:r>
            <a:r>
              <a:rPr lang="es-ES" sz="1800" b="0" u="sng" strike="noStrike" spc="-1">
                <a:solidFill>
                  <a:srgbClr val="0000FF"/>
                </a:solidFill>
                <a:uFillTx/>
                <a:latin typeface="Calibri"/>
                <a:hlinkClick r:id="rId3"/>
              </a:rPr>
              <a:t>www.juntadeandalucia.es/educacion/portals/web/formacion-profesional-andaluza/quiero-formarme/pruebas-y-procedimientos/pruebas-acceso/ejercicios_anteriores</a:t>
            </a:r>
            <a:endParaRPr lang="es-ES" sz="1800" b="0" strike="noStrike" spc="-1">
              <a:latin typeface="Arial"/>
            </a:endParaRPr>
          </a:p>
        </p:txBody>
      </p:sp>
      <p:sp>
        <p:nvSpPr>
          <p:cNvPr id="314" name="CustomShape 6"/>
          <p:cNvSpPr/>
          <p:nvPr/>
        </p:nvSpPr>
        <p:spPr>
          <a:xfrm>
            <a:off x="3217320" y="4811760"/>
            <a:ext cx="424620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12600" algn="ctr">
              <a:lnSpc>
                <a:spcPct val="100000"/>
              </a:lnSpc>
              <a:spcBef>
                <a:spcPts val="96"/>
              </a:spcBef>
            </a:pPr>
            <a:r>
              <a:rPr lang="es-ES" sz="2400" b="1" strike="noStrike" spc="-7">
                <a:solidFill>
                  <a:srgbClr val="000000"/>
                </a:solidFill>
                <a:latin typeface="Calibri"/>
              </a:rPr>
              <a:t>PRUEBAS DE AÑOS ANTERIORES</a:t>
            </a:r>
            <a:endParaRPr lang="es-ES" sz="2400" b="0" strike="noStrike" spc="-1">
              <a:latin typeface="Arial"/>
            </a:endParaRPr>
          </a:p>
        </p:txBody>
      </p:sp>
      <p:pic>
        <p:nvPicPr>
          <p:cNvPr id="315" name="Imagen 7"/>
          <p:cNvPicPr/>
          <p:nvPr/>
        </p:nvPicPr>
        <p:blipFill>
          <a:blip r:embed="rId4"/>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0" y="4012560"/>
            <a:ext cx="447840" cy="2845080"/>
          </a:xfrm>
          <a:custGeom>
            <a:avLst/>
            <a:gdLst/>
            <a:ahLst/>
            <a:cxnLst/>
            <a:rect l="l" t="t" r="r" b="b"/>
            <a:pathLst>
              <a:path w="448309" h="2845434">
                <a:moveTo>
                  <a:pt x="0" y="0"/>
                </a:moveTo>
                <a:lnTo>
                  <a:pt x="0" y="2845307"/>
                </a:lnTo>
                <a:lnTo>
                  <a:pt x="448056" y="2845307"/>
                </a:lnTo>
                <a:lnTo>
                  <a:pt x="0" y="0"/>
                </a:lnTo>
                <a:close/>
              </a:path>
            </a:pathLst>
          </a:custGeom>
          <a:solidFill>
            <a:srgbClr val="EF7E09">
              <a:alpha val="86000"/>
            </a:srgbClr>
          </a:solidFill>
          <a:ln>
            <a:noFill/>
          </a:ln>
        </p:spPr>
        <p:style>
          <a:lnRef idx="0">
            <a:scrgbClr r="0" g="0" b="0"/>
          </a:lnRef>
          <a:fillRef idx="0">
            <a:scrgbClr r="0" g="0" b="0"/>
          </a:fillRef>
          <a:effectRef idx="0">
            <a:scrgbClr r="0" g="0" b="0"/>
          </a:effectRef>
          <a:fontRef idx="minor"/>
        </p:style>
      </p:sp>
      <p:sp>
        <p:nvSpPr>
          <p:cNvPr id="317" name="TextShape 2"/>
          <p:cNvSpPr txBox="1"/>
          <p:nvPr/>
        </p:nvSpPr>
        <p:spPr>
          <a:xfrm>
            <a:off x="1335240" y="632160"/>
            <a:ext cx="7281360" cy="1157400"/>
          </a:xfrm>
          <a:prstGeom prst="rect">
            <a:avLst/>
          </a:prstGeom>
          <a:noFill/>
          <a:ln>
            <a:noFill/>
          </a:ln>
        </p:spPr>
        <p:txBody>
          <a:bodyPr lIns="0" tIns="12240" rIns="0" bIns="0">
            <a:noAutofit/>
          </a:bodyPr>
          <a:lstStyle/>
          <a:p>
            <a:pPr marL="12600">
              <a:lnSpc>
                <a:spcPct val="100000"/>
              </a:lnSpc>
              <a:spcBef>
                <a:spcPts val="96"/>
              </a:spcBef>
            </a:pPr>
            <a:r>
              <a:rPr lang="es-ES" sz="2800" b="0" strike="noStrike" spc="-7">
                <a:solidFill>
                  <a:srgbClr val="E46C0A"/>
                </a:solidFill>
                <a:latin typeface="Trebuchet MS"/>
              </a:rPr>
              <a:t>INSCRIPCIÓN Y </a:t>
            </a:r>
            <a:r>
              <a:rPr lang="es-ES" sz="2800" b="0" strike="noStrike" spc="-12">
                <a:solidFill>
                  <a:srgbClr val="E46C0A"/>
                </a:solidFill>
                <a:latin typeface="Trebuchet MS"/>
              </a:rPr>
              <a:t>CELEBRACIÓN </a:t>
            </a:r>
            <a:r>
              <a:rPr lang="es-ES" sz="2800" b="0" strike="noStrike" spc="-7">
                <a:solidFill>
                  <a:srgbClr val="E46C0A"/>
                </a:solidFill>
                <a:latin typeface="Trebuchet MS"/>
              </a:rPr>
              <a:t>DE </a:t>
            </a:r>
            <a:r>
              <a:rPr lang="es-ES" sz="2800" b="0" strike="noStrike" spc="-12">
                <a:solidFill>
                  <a:srgbClr val="E46C0A"/>
                </a:solidFill>
                <a:latin typeface="Trebuchet MS"/>
              </a:rPr>
              <a:t>LAS</a:t>
            </a:r>
            <a:r>
              <a:rPr lang="es-ES" sz="2800" b="0" strike="noStrike" spc="-111">
                <a:solidFill>
                  <a:srgbClr val="E46C0A"/>
                </a:solidFill>
                <a:latin typeface="Trebuchet MS"/>
              </a:rPr>
              <a:t> </a:t>
            </a:r>
            <a:r>
              <a:rPr lang="es-ES" sz="2800" b="0" strike="noStrike" spc="-7">
                <a:solidFill>
                  <a:srgbClr val="E46C0A"/>
                </a:solidFill>
                <a:latin typeface="Trebuchet MS"/>
              </a:rPr>
              <a:t>PRUEBAS</a:t>
            </a:r>
            <a:endParaRPr lang="es-ES" sz="2800" b="0" strike="noStrike" spc="-1">
              <a:solidFill>
                <a:srgbClr val="000000"/>
              </a:solidFill>
              <a:latin typeface="Calibri"/>
            </a:endParaRPr>
          </a:p>
        </p:txBody>
      </p:sp>
      <p:graphicFrame>
        <p:nvGraphicFramePr>
          <p:cNvPr id="318" name="Table 3"/>
          <p:cNvGraphicFramePr/>
          <p:nvPr/>
        </p:nvGraphicFramePr>
        <p:xfrm>
          <a:off x="964080" y="1295280"/>
          <a:ext cx="8310600" cy="1530240"/>
        </p:xfrm>
        <a:graphic>
          <a:graphicData uri="http://schemas.openxmlformats.org/drawingml/2006/table">
            <a:tbl>
              <a:tblPr/>
              <a:tblGrid>
                <a:gridCol w="1981800"/>
                <a:gridCol w="3068280"/>
                <a:gridCol w="3260520"/>
              </a:tblGrid>
              <a:tr h="371880">
                <a:tc>
                  <a:txBody>
                    <a:bodyPr/>
                    <a:lstStyle/>
                    <a:p>
                      <a:pPr marL="398160">
                        <a:lnSpc>
                          <a:spcPct val="100000"/>
                        </a:lnSpc>
                        <a:spcBef>
                          <a:spcPts val="309"/>
                        </a:spcBef>
                      </a:pPr>
                      <a:r>
                        <a:rPr lang="es-ES" sz="1600" b="1" strike="noStrike" spc="-12">
                          <a:solidFill>
                            <a:srgbClr val="FFFFFF"/>
                          </a:solidFill>
                          <a:latin typeface="Trebuchet MS"/>
                        </a:rPr>
                        <a:t>CALENDARIO</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F7E09"/>
                    </a:solidFill>
                  </a:tcPr>
                </a:tc>
                <a:tc>
                  <a:txBody>
                    <a:bodyPr/>
                    <a:lstStyle/>
                    <a:p>
                      <a:pPr marL="10080" algn="ctr">
                        <a:lnSpc>
                          <a:spcPct val="100000"/>
                        </a:lnSpc>
                        <a:spcBef>
                          <a:spcPts val="309"/>
                        </a:spcBef>
                      </a:pPr>
                      <a:r>
                        <a:rPr lang="es-ES" sz="1600" b="1" strike="noStrike" spc="-26">
                          <a:solidFill>
                            <a:srgbClr val="FFFFFF"/>
                          </a:solidFill>
                          <a:latin typeface="Trebuchet MS"/>
                        </a:rPr>
                        <a:t>CONVOCATORIA </a:t>
                      </a:r>
                      <a:r>
                        <a:rPr lang="es-ES" sz="1600" b="1" strike="noStrike" spc="-12">
                          <a:solidFill>
                            <a:srgbClr val="FFFFFF"/>
                          </a:solidFill>
                          <a:latin typeface="Trebuchet MS"/>
                        </a:rPr>
                        <a:t>DE</a:t>
                      </a:r>
                      <a:r>
                        <a:rPr lang="es-ES" sz="1600" b="1" strike="noStrike" spc="-55">
                          <a:solidFill>
                            <a:srgbClr val="FFFFFF"/>
                          </a:solidFill>
                          <a:latin typeface="Trebuchet MS"/>
                        </a:rPr>
                        <a:t> </a:t>
                      </a:r>
                      <a:r>
                        <a:rPr lang="es-ES" sz="1600" b="1" strike="noStrike" spc="-7">
                          <a:solidFill>
                            <a:srgbClr val="FFFFFF"/>
                          </a:solidFill>
                          <a:latin typeface="Trebuchet MS"/>
                        </a:rPr>
                        <a:t>JUNIO</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F7E09"/>
                    </a:solidFill>
                  </a:tcPr>
                </a:tc>
                <a:tc>
                  <a:txBody>
                    <a:bodyPr/>
                    <a:lstStyle/>
                    <a:p>
                      <a:pPr marL="10800" algn="ctr">
                        <a:lnSpc>
                          <a:spcPct val="100000"/>
                        </a:lnSpc>
                        <a:spcBef>
                          <a:spcPts val="309"/>
                        </a:spcBef>
                      </a:pPr>
                      <a:r>
                        <a:rPr lang="es-ES" sz="1600" b="1" strike="noStrike" spc="-26">
                          <a:solidFill>
                            <a:srgbClr val="FFFFFF"/>
                          </a:solidFill>
                          <a:latin typeface="Trebuchet MS"/>
                        </a:rPr>
                        <a:t>CONVOCATORIA </a:t>
                      </a:r>
                      <a:r>
                        <a:rPr lang="es-ES" sz="1600" b="1" strike="noStrike" spc="-12">
                          <a:solidFill>
                            <a:srgbClr val="FFFFFF"/>
                          </a:solidFill>
                          <a:latin typeface="Trebuchet MS"/>
                        </a:rPr>
                        <a:t>DE</a:t>
                      </a:r>
                      <a:r>
                        <a:rPr lang="es-ES" sz="1600" b="1" strike="noStrike" spc="-66">
                          <a:solidFill>
                            <a:srgbClr val="FFFFFF"/>
                          </a:solidFill>
                          <a:latin typeface="Trebuchet MS"/>
                        </a:rPr>
                        <a:t> </a:t>
                      </a:r>
                      <a:r>
                        <a:rPr lang="es-ES" sz="1600" b="1" strike="noStrike" spc="-12">
                          <a:solidFill>
                            <a:srgbClr val="FFFFFF"/>
                          </a:solidFill>
                          <a:latin typeface="Trebuchet MS"/>
                        </a:rPr>
                        <a:t>SEPTIEMBRE</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EF7E09"/>
                    </a:solidFill>
                  </a:tcPr>
                </a:tc>
              </a:tr>
              <a:tr h="578160">
                <a:tc>
                  <a:txBody>
                    <a:bodyPr/>
                    <a:lstStyle/>
                    <a:p>
                      <a:pPr marL="513720" indent="-242280">
                        <a:lnSpc>
                          <a:spcPct val="100000"/>
                        </a:lnSpc>
                        <a:spcBef>
                          <a:spcPts val="309"/>
                        </a:spcBef>
                      </a:pPr>
                      <a:r>
                        <a:rPr lang="es-ES" sz="1600" b="0" strike="noStrike" spc="-12">
                          <a:solidFill>
                            <a:srgbClr val="000000"/>
                          </a:solidFill>
                          <a:latin typeface="Trebuchet MS"/>
                        </a:rPr>
                        <a:t>Presentación</a:t>
                      </a:r>
                      <a:r>
                        <a:rPr lang="es-ES" sz="1600" b="0" strike="noStrike" spc="-55">
                          <a:solidFill>
                            <a:srgbClr val="000000"/>
                          </a:solidFill>
                          <a:latin typeface="Trebuchet MS"/>
                        </a:rPr>
                        <a:t> </a:t>
                      </a:r>
                      <a:r>
                        <a:rPr lang="es-ES" sz="1600" b="0" strike="noStrike" spc="-12">
                          <a:solidFill>
                            <a:srgbClr val="000000"/>
                          </a:solidFill>
                          <a:latin typeface="Trebuchet MS"/>
                        </a:rPr>
                        <a:t>de  </a:t>
                      </a:r>
                      <a:r>
                        <a:rPr lang="es-ES" sz="1600" b="0" strike="noStrike" spc="-7">
                          <a:solidFill>
                            <a:srgbClr val="000000"/>
                          </a:solidFill>
                          <a:latin typeface="Trebuchet MS"/>
                        </a:rPr>
                        <a:t>solicitudes</a:t>
                      </a:r>
                      <a:endParaRPr lang="es-ES"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8D7CC"/>
                    </a:solidFill>
                  </a:tcPr>
                </a:tc>
                <a:tc>
                  <a:txBody>
                    <a:bodyPr/>
                    <a:lstStyle/>
                    <a:p>
                      <a:pPr marL="73080" algn="ctr">
                        <a:lnSpc>
                          <a:spcPct val="100000"/>
                        </a:lnSpc>
                        <a:spcBef>
                          <a:spcPts val="309"/>
                        </a:spcBef>
                      </a:pPr>
                      <a:r>
                        <a:rPr lang="es-ES" sz="1600" b="0" strike="noStrike" spc="-1">
                          <a:solidFill>
                            <a:srgbClr val="000000"/>
                          </a:solidFill>
                          <a:latin typeface="Trebuchet MS"/>
                        </a:rPr>
                        <a:t>9-23 de abril (ORIENTATIVA)</a:t>
                      </a:r>
                      <a:endParaRPr lang="es-ES"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8D7CC"/>
                    </a:solidFill>
                  </a:tcPr>
                </a:tc>
                <a:tc>
                  <a:txBody>
                    <a:bodyPr/>
                    <a:lstStyle/>
                    <a:p>
                      <a:pPr marL="11520" algn="ctr">
                        <a:lnSpc>
                          <a:spcPct val="100000"/>
                        </a:lnSpc>
                        <a:spcBef>
                          <a:spcPts val="309"/>
                        </a:spcBef>
                      </a:pPr>
                      <a:r>
                        <a:rPr lang="es-ES" sz="1600" b="0" strike="noStrike" spc="-1">
                          <a:solidFill>
                            <a:srgbClr val="000000"/>
                          </a:solidFill>
                          <a:latin typeface="Trebuchet MS"/>
                        </a:rPr>
                        <a:t>9 al 20 de julio (ORIENTATIVA)</a:t>
                      </a:r>
                      <a:endParaRPr lang="es-ES" sz="1600" b="0" strike="noStrike" spc="-1">
                        <a:latin typeface="Arial"/>
                      </a:endParaRPr>
                    </a:p>
                  </a:txBody>
                  <a:tcPr>
                    <a:lnL w="12240">
                      <a:solidFill>
                        <a:srgbClr val="FFFFFF"/>
                      </a:solidFill>
                    </a:lnL>
                    <a:lnR w="12240">
                      <a:solidFill>
                        <a:srgbClr val="FFFFFF"/>
                      </a:solidFill>
                    </a:lnR>
                    <a:lnT w="38160">
                      <a:solidFill>
                        <a:srgbClr val="FFFFFF"/>
                      </a:solidFill>
                    </a:lnT>
                    <a:lnB w="12240">
                      <a:solidFill>
                        <a:srgbClr val="FFFFFF"/>
                      </a:solidFill>
                    </a:lnB>
                    <a:solidFill>
                      <a:srgbClr val="F8D7CC"/>
                    </a:solidFill>
                  </a:tcPr>
                </a:tc>
              </a:tr>
              <a:tr h="579240">
                <a:tc>
                  <a:txBody>
                    <a:bodyPr/>
                    <a:lstStyle/>
                    <a:p>
                      <a:pPr marL="10080" algn="ctr">
                        <a:lnSpc>
                          <a:spcPct val="100000"/>
                        </a:lnSpc>
                        <a:spcBef>
                          <a:spcPts val="309"/>
                        </a:spcBef>
                      </a:pPr>
                      <a:r>
                        <a:rPr lang="es-ES" sz="1600" b="0" strike="noStrike" spc="-15">
                          <a:solidFill>
                            <a:srgbClr val="000000"/>
                          </a:solidFill>
                          <a:latin typeface="Trebuchet MS"/>
                        </a:rPr>
                        <a:t>Realización </a:t>
                      </a:r>
                      <a:r>
                        <a:rPr lang="es-ES" sz="1600" b="0" strike="noStrike" spc="-7">
                          <a:solidFill>
                            <a:srgbClr val="000000"/>
                          </a:solidFill>
                          <a:latin typeface="Trebuchet MS"/>
                        </a:rPr>
                        <a:t>de</a:t>
                      </a:r>
                      <a:r>
                        <a:rPr lang="es-ES" sz="1600" b="0" strike="noStrike" spc="38">
                          <a:solidFill>
                            <a:srgbClr val="000000"/>
                          </a:solidFill>
                          <a:latin typeface="Trebuchet MS"/>
                        </a:rPr>
                        <a:t> </a:t>
                      </a:r>
                      <a:r>
                        <a:rPr lang="es-ES" sz="1600" b="0" strike="noStrike" spc="-7">
                          <a:solidFill>
                            <a:srgbClr val="000000"/>
                          </a:solidFill>
                          <a:latin typeface="Trebuchet MS"/>
                        </a:rPr>
                        <a:t>la</a:t>
                      </a:r>
                      <a:endParaRPr lang="es-ES" sz="1600" b="0" strike="noStrike" spc="-1">
                        <a:latin typeface="Arial"/>
                      </a:endParaRPr>
                    </a:p>
                    <a:p>
                      <a:pPr marL="12240" algn="ctr">
                        <a:lnSpc>
                          <a:spcPct val="100000"/>
                        </a:lnSpc>
                      </a:pPr>
                      <a:r>
                        <a:rPr lang="es-ES" sz="1600" b="0" strike="noStrike" spc="-7">
                          <a:solidFill>
                            <a:srgbClr val="000000"/>
                          </a:solidFill>
                          <a:latin typeface="Trebuchet MS"/>
                        </a:rPr>
                        <a:t>prueba</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BEBE7"/>
                    </a:solidFill>
                  </a:tcPr>
                </a:tc>
                <a:tc>
                  <a:txBody>
                    <a:bodyPr/>
                    <a:lstStyle/>
                    <a:p>
                      <a:pPr marL="10080" algn="ctr">
                        <a:lnSpc>
                          <a:spcPct val="100000"/>
                        </a:lnSpc>
                        <a:spcBef>
                          <a:spcPts val="309"/>
                        </a:spcBef>
                      </a:pPr>
                      <a:r>
                        <a:rPr lang="es-ES" sz="1600" b="0" strike="noStrike" spc="-7">
                          <a:solidFill>
                            <a:srgbClr val="000000"/>
                          </a:solidFill>
                          <a:latin typeface="Trebuchet MS"/>
                        </a:rPr>
                        <a:t>En torno al 6 de</a:t>
                      </a:r>
                      <a:r>
                        <a:rPr lang="es-ES" sz="1600" b="0" strike="noStrike" spc="32">
                          <a:solidFill>
                            <a:srgbClr val="000000"/>
                          </a:solidFill>
                          <a:latin typeface="Trebuchet MS"/>
                        </a:rPr>
                        <a:t> </a:t>
                      </a:r>
                      <a:r>
                        <a:rPr lang="es-ES" sz="1600" b="0" strike="noStrike" spc="-7">
                          <a:solidFill>
                            <a:srgbClr val="000000"/>
                          </a:solidFill>
                          <a:latin typeface="Trebuchet MS"/>
                        </a:rPr>
                        <a:t>junio (ORIENTATIVA)</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BEBE7"/>
                    </a:solidFill>
                  </a:tcPr>
                </a:tc>
                <a:tc>
                  <a:txBody>
                    <a:bodyPr/>
                    <a:lstStyle/>
                    <a:p>
                      <a:pPr marL="9000" algn="ctr">
                        <a:lnSpc>
                          <a:spcPct val="100000"/>
                        </a:lnSpc>
                        <a:spcBef>
                          <a:spcPts val="309"/>
                        </a:spcBef>
                      </a:pPr>
                      <a:r>
                        <a:rPr lang="es-ES" sz="1600" b="0" strike="noStrike" spc="-7">
                          <a:solidFill>
                            <a:srgbClr val="000000"/>
                          </a:solidFill>
                          <a:latin typeface="Trebuchet MS"/>
                        </a:rPr>
                        <a:t>En torno al 7 de</a:t>
                      </a:r>
                      <a:r>
                        <a:rPr lang="es-ES" sz="1600" b="0" strike="noStrike" spc="24">
                          <a:solidFill>
                            <a:srgbClr val="000000"/>
                          </a:solidFill>
                          <a:latin typeface="Trebuchet MS"/>
                        </a:rPr>
                        <a:t> </a:t>
                      </a:r>
                      <a:r>
                        <a:rPr lang="es-ES" sz="1600" b="0" strike="noStrike" spc="-7">
                          <a:solidFill>
                            <a:srgbClr val="000000"/>
                          </a:solidFill>
                          <a:latin typeface="Trebuchet MS"/>
                        </a:rPr>
                        <a:t>septiembre (ORIENTATIVA)</a:t>
                      </a:r>
                      <a:endParaRPr lang="es-ES"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BEBE7"/>
                    </a:solidFill>
                  </a:tcPr>
                </a:tc>
              </a:tr>
            </a:tbl>
          </a:graphicData>
        </a:graphic>
      </p:graphicFrame>
      <p:sp>
        <p:nvSpPr>
          <p:cNvPr id="319" name="CustomShape 4"/>
          <p:cNvSpPr/>
          <p:nvPr/>
        </p:nvSpPr>
        <p:spPr>
          <a:xfrm>
            <a:off x="677520" y="3498480"/>
            <a:ext cx="8310600" cy="592560"/>
          </a:xfrm>
          <a:custGeom>
            <a:avLst/>
            <a:gdLst/>
            <a:ahLst/>
            <a:cxnLst/>
            <a:rect l="l" t="t" r="r" b="b"/>
            <a:pathLst>
              <a:path w="8310880" h="593089">
                <a:moveTo>
                  <a:pt x="0" y="98806"/>
                </a:moveTo>
                <a:lnTo>
                  <a:pt x="7764" y="60328"/>
                </a:lnTo>
                <a:lnTo>
                  <a:pt x="28938" y="28924"/>
                </a:lnTo>
                <a:lnTo>
                  <a:pt x="60345" y="7758"/>
                </a:lnTo>
                <a:lnTo>
                  <a:pt x="98805" y="0"/>
                </a:lnTo>
                <a:lnTo>
                  <a:pt x="8211565" y="0"/>
                </a:lnTo>
                <a:lnTo>
                  <a:pt x="8250043" y="7758"/>
                </a:lnTo>
                <a:lnTo>
                  <a:pt x="8281447" y="28924"/>
                </a:lnTo>
                <a:lnTo>
                  <a:pt x="8302613" y="60328"/>
                </a:lnTo>
                <a:lnTo>
                  <a:pt x="8310372" y="98806"/>
                </a:lnTo>
                <a:lnTo>
                  <a:pt x="8310372" y="494030"/>
                </a:lnTo>
                <a:lnTo>
                  <a:pt x="8302613" y="532507"/>
                </a:lnTo>
                <a:lnTo>
                  <a:pt x="8281447" y="563911"/>
                </a:lnTo>
                <a:lnTo>
                  <a:pt x="8250043" y="585077"/>
                </a:lnTo>
                <a:lnTo>
                  <a:pt x="8211565" y="592836"/>
                </a:lnTo>
                <a:lnTo>
                  <a:pt x="98805" y="592836"/>
                </a:lnTo>
                <a:lnTo>
                  <a:pt x="60345" y="585077"/>
                </a:lnTo>
                <a:lnTo>
                  <a:pt x="28938" y="563911"/>
                </a:lnTo>
                <a:lnTo>
                  <a:pt x="7764" y="532507"/>
                </a:lnTo>
                <a:lnTo>
                  <a:pt x="0" y="494030"/>
                </a:lnTo>
                <a:lnTo>
                  <a:pt x="0" y="98806"/>
                </a:lnTo>
                <a:close/>
              </a:path>
            </a:pathLst>
          </a:custGeom>
          <a:noFill/>
          <a:ln w="19800">
            <a:solidFill>
              <a:srgbClr val="FFFFFF"/>
            </a:solidFill>
            <a:round/>
          </a:ln>
        </p:spPr>
        <p:style>
          <a:lnRef idx="0">
            <a:scrgbClr r="0" g="0" b="0"/>
          </a:lnRef>
          <a:fillRef idx="0">
            <a:scrgbClr r="0" g="0" b="0"/>
          </a:fillRef>
          <a:effectRef idx="0">
            <a:scrgbClr r="0" g="0" b="0"/>
          </a:effectRef>
          <a:fontRef idx="minor"/>
        </p:style>
      </p:sp>
      <p:sp>
        <p:nvSpPr>
          <p:cNvPr id="320" name="CustomShape 5"/>
          <p:cNvSpPr/>
          <p:nvPr/>
        </p:nvSpPr>
        <p:spPr>
          <a:xfrm>
            <a:off x="860400" y="5805000"/>
            <a:ext cx="8413920" cy="562320"/>
          </a:xfrm>
          <a:prstGeom prst="rect">
            <a:avLst/>
          </a:prstGeom>
          <a:noFill/>
          <a:ln>
            <a:noFill/>
          </a:ln>
        </p:spPr>
        <p:style>
          <a:lnRef idx="0">
            <a:scrgbClr r="0" g="0" b="0"/>
          </a:lnRef>
          <a:fillRef idx="0">
            <a:scrgbClr r="0" g="0" b="0"/>
          </a:fillRef>
          <a:effectRef idx="0">
            <a:scrgbClr r="0" g="0" b="0"/>
          </a:effectRef>
          <a:fontRef idx="minor"/>
        </p:style>
        <p:txBody>
          <a:bodyPr lIns="0" tIns="13320" rIns="0" bIns="0">
            <a:spAutoFit/>
          </a:bodyPr>
          <a:lstStyle/>
          <a:p>
            <a:pPr algn="ctr">
              <a:lnSpc>
                <a:spcPct val="100000"/>
              </a:lnSpc>
            </a:pPr>
            <a:r>
              <a:rPr lang="es-ES" sz="1800" b="0" u="sng" strike="noStrike" spc="-1">
                <a:solidFill>
                  <a:srgbClr val="0000FF"/>
                </a:solidFill>
                <a:uFillTx/>
                <a:latin typeface="Calibri"/>
                <a:hlinkClick r:id="rId2"/>
              </a:rPr>
              <a:t>http://</a:t>
            </a:r>
            <a:r>
              <a:rPr lang="es-ES" sz="1800" b="0" u="sng" strike="noStrike" spc="-1">
                <a:solidFill>
                  <a:srgbClr val="0000FF"/>
                </a:solidFill>
                <a:uFillTx/>
                <a:latin typeface="Calibri"/>
                <a:hlinkClick r:id="rId2"/>
              </a:rPr>
              <a:t>www.juntadeandalucia.es/educacion/portals/web/formacion-profesional-andaluza/quiero-formarme/pruebas-y-procedimientos/pruebas-acceso/ejercicios_anteriores</a:t>
            </a:r>
            <a:endParaRPr lang="es-ES" sz="1800" b="0" strike="noStrike" spc="-1">
              <a:latin typeface="Arial"/>
            </a:endParaRPr>
          </a:p>
        </p:txBody>
      </p:sp>
      <p:sp>
        <p:nvSpPr>
          <p:cNvPr id="321" name="CustomShape 6"/>
          <p:cNvSpPr/>
          <p:nvPr/>
        </p:nvSpPr>
        <p:spPr>
          <a:xfrm>
            <a:off x="860400" y="3225960"/>
            <a:ext cx="8816760" cy="128700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gn="ctr">
              <a:lnSpc>
                <a:spcPct val="100000"/>
              </a:lnSpc>
              <a:spcBef>
                <a:spcPts val="96"/>
              </a:spcBef>
            </a:pPr>
            <a:r>
              <a:rPr lang="es-ES" sz="2000" b="0" u="sng" strike="noStrike" spc="-7">
                <a:solidFill>
                  <a:srgbClr val="000000"/>
                </a:solidFill>
                <a:uFillTx/>
                <a:latin typeface="Trebuchet MS"/>
              </a:rPr>
              <a:t>Información pruebas de acceso: </a:t>
            </a:r>
            <a:r>
              <a:rPr lang="es-ES" sz="1800" b="0" u="sng" strike="noStrike" spc="-7">
                <a:solidFill>
                  <a:srgbClr val="0000FF"/>
                </a:solidFill>
                <a:uFillTx/>
                <a:latin typeface="Trebuchet MS"/>
                <a:hlinkClick r:id="rId3"/>
              </a:rPr>
              <a:t>https://</a:t>
            </a:r>
            <a:r>
              <a:rPr lang="es-ES" sz="1800" b="0" u="sng" strike="noStrike" spc="-7">
                <a:solidFill>
                  <a:srgbClr val="0000FF"/>
                </a:solidFill>
                <a:uFillTx/>
                <a:latin typeface="Trebuchet MS"/>
                <a:hlinkClick r:id="rId3"/>
              </a:rPr>
              <a:t>www.juntadeandalucia.es/temas/estudiar/fp/pruebas-acceso.html</a:t>
            </a:r>
            <a:endParaRPr lang="es-ES" sz="1800" b="0" strike="noStrike" spc="-1">
              <a:latin typeface="Arial"/>
            </a:endParaRPr>
          </a:p>
          <a:p>
            <a:pPr marL="12600" algn="ctr">
              <a:lnSpc>
                <a:spcPct val="100000"/>
              </a:lnSpc>
              <a:spcBef>
                <a:spcPts val="96"/>
              </a:spcBef>
            </a:pPr>
            <a:endParaRPr lang="es-ES" sz="1800" b="0" strike="noStrike" spc="-1">
              <a:latin typeface="Arial"/>
            </a:endParaRPr>
          </a:p>
          <a:p>
            <a:pPr marL="12600" algn="ctr">
              <a:lnSpc>
                <a:spcPct val="100000"/>
              </a:lnSpc>
              <a:spcBef>
                <a:spcPts val="96"/>
              </a:spcBef>
            </a:pPr>
            <a:r>
              <a:rPr lang="es-ES" sz="2400" b="0" strike="noStrike" spc="-7">
                <a:solidFill>
                  <a:srgbClr val="000000"/>
                </a:solidFill>
                <a:latin typeface="Trebuchet MS"/>
              </a:rPr>
              <a:t>PRUEBAS DE AÑOS ANTERIORES</a:t>
            </a:r>
            <a:endParaRPr lang="es-ES" sz="2400" b="0" strike="noStrike" spc="-1">
              <a:latin typeface="Arial"/>
            </a:endParaRPr>
          </a:p>
        </p:txBody>
      </p:sp>
      <p:sp>
        <p:nvSpPr>
          <p:cNvPr id="322" name="CustomShape 7"/>
          <p:cNvSpPr/>
          <p:nvPr/>
        </p:nvSpPr>
        <p:spPr>
          <a:xfrm>
            <a:off x="4696560" y="4629240"/>
            <a:ext cx="1144440" cy="107244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sp>
      <p:pic>
        <p:nvPicPr>
          <p:cNvPr id="323" name="Imagen 10"/>
          <p:cNvPicPr/>
          <p:nvPr/>
        </p:nvPicPr>
        <p:blipFill>
          <a:blip r:embed="rId5"/>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2275200" y="2288160"/>
            <a:ext cx="6117120" cy="8359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es-ES" sz="5400" b="0" strike="noStrike" spc="-1">
                <a:solidFill>
                  <a:srgbClr val="EF7E09"/>
                </a:solidFill>
                <a:latin typeface="Trebuchet MS"/>
              </a:rPr>
              <a:t>OTRAS</a:t>
            </a:r>
            <a:r>
              <a:rPr lang="es-ES" sz="5400" b="0" strike="noStrike" spc="-97">
                <a:solidFill>
                  <a:srgbClr val="EF7E09"/>
                </a:solidFill>
                <a:latin typeface="Trebuchet MS"/>
              </a:rPr>
              <a:t> </a:t>
            </a:r>
            <a:r>
              <a:rPr lang="es-ES" sz="5400" b="0" strike="noStrike" spc="-7">
                <a:solidFill>
                  <a:srgbClr val="EF7E09"/>
                </a:solidFill>
                <a:latin typeface="Trebuchet MS"/>
              </a:rPr>
              <a:t>ENSEÑANZAS</a:t>
            </a:r>
            <a:endParaRPr lang="es-ES" sz="5400" b="0" strike="noStrike" spc="-1">
              <a:latin typeface="Arial"/>
            </a:endParaRPr>
          </a:p>
        </p:txBody>
      </p:sp>
      <p:sp>
        <p:nvSpPr>
          <p:cNvPr id="325" name="CustomShape 2"/>
          <p:cNvSpPr/>
          <p:nvPr/>
        </p:nvSpPr>
        <p:spPr>
          <a:xfrm>
            <a:off x="1837800" y="3811680"/>
            <a:ext cx="7104600" cy="7340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326" name="CustomShape 3"/>
          <p:cNvSpPr/>
          <p:nvPr/>
        </p:nvSpPr>
        <p:spPr>
          <a:xfrm>
            <a:off x="1769400" y="3808440"/>
            <a:ext cx="6622920" cy="80136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327" name="CustomShape 4"/>
          <p:cNvSpPr/>
          <p:nvPr/>
        </p:nvSpPr>
        <p:spPr>
          <a:xfrm>
            <a:off x="1877400" y="3825360"/>
            <a:ext cx="7025400" cy="65484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sp>
      <p:sp>
        <p:nvSpPr>
          <p:cNvPr id="328" name="CustomShape 5"/>
          <p:cNvSpPr/>
          <p:nvPr/>
        </p:nvSpPr>
        <p:spPr>
          <a:xfrm>
            <a:off x="1837800" y="4547520"/>
            <a:ext cx="7104600" cy="7340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329" name="CustomShape 6"/>
          <p:cNvSpPr/>
          <p:nvPr/>
        </p:nvSpPr>
        <p:spPr>
          <a:xfrm>
            <a:off x="1769400" y="4544640"/>
            <a:ext cx="5315400" cy="801360"/>
          </a:xfrm>
          <a:prstGeom prst="rect">
            <a:avLst/>
          </a:prstGeom>
          <a:blipFill rotWithShape="0">
            <a:blip r:embed="rId5"/>
            <a:stretch>
              <a:fillRect/>
            </a:stretch>
          </a:blipFill>
          <a:ln>
            <a:noFill/>
          </a:ln>
        </p:spPr>
        <p:style>
          <a:lnRef idx="0">
            <a:scrgbClr r="0" g="0" b="0"/>
          </a:lnRef>
          <a:fillRef idx="0">
            <a:scrgbClr r="0" g="0" b="0"/>
          </a:fillRef>
          <a:effectRef idx="0">
            <a:scrgbClr r="0" g="0" b="0"/>
          </a:effectRef>
          <a:fontRef idx="minor"/>
        </p:style>
      </p:sp>
      <p:sp>
        <p:nvSpPr>
          <p:cNvPr id="330" name="CustomShape 7"/>
          <p:cNvSpPr/>
          <p:nvPr/>
        </p:nvSpPr>
        <p:spPr>
          <a:xfrm>
            <a:off x="1877400" y="4561200"/>
            <a:ext cx="7025400" cy="654840"/>
          </a:xfrm>
          <a:prstGeom prst="rect">
            <a:avLst/>
          </a:prstGeom>
          <a:blipFill rotWithShape="0">
            <a:blip r:embed="rId6"/>
            <a:stretch>
              <a:fillRect/>
            </a:stretch>
          </a:blipFill>
          <a:ln>
            <a:noFill/>
          </a:ln>
        </p:spPr>
        <p:style>
          <a:lnRef idx="0">
            <a:scrgbClr r="0" g="0" b="0"/>
          </a:lnRef>
          <a:fillRef idx="0">
            <a:scrgbClr r="0" g="0" b="0"/>
          </a:fillRef>
          <a:effectRef idx="0">
            <a:scrgbClr r="0" g="0" b="0"/>
          </a:effectRef>
          <a:fontRef idx="minor"/>
        </p:style>
      </p:sp>
      <p:sp>
        <p:nvSpPr>
          <p:cNvPr id="331" name="CustomShape 8"/>
          <p:cNvSpPr/>
          <p:nvPr/>
        </p:nvSpPr>
        <p:spPr>
          <a:xfrm>
            <a:off x="2017800" y="3933000"/>
            <a:ext cx="6744600" cy="190728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es-ES" sz="2800" b="0" strike="noStrike" spc="-7">
                <a:solidFill>
                  <a:srgbClr val="FFFFFF"/>
                </a:solidFill>
                <a:latin typeface="Trebuchet MS"/>
              </a:rPr>
              <a:t>Enseñanzas de Artes </a:t>
            </a:r>
            <a:r>
              <a:rPr lang="es-ES" sz="2800" b="0" strike="noStrike" spc="-12">
                <a:solidFill>
                  <a:srgbClr val="FFFFFF"/>
                </a:solidFill>
                <a:latin typeface="Trebuchet MS"/>
              </a:rPr>
              <a:t>Plásticas </a:t>
            </a:r>
            <a:r>
              <a:rPr lang="es-ES" sz="2800" b="0" strike="noStrike" spc="-7">
                <a:solidFill>
                  <a:srgbClr val="FFFFFF"/>
                </a:solidFill>
                <a:latin typeface="Trebuchet MS"/>
              </a:rPr>
              <a:t>y</a:t>
            </a:r>
            <a:r>
              <a:rPr lang="es-ES" sz="2800" b="0" strike="noStrike" spc="-75">
                <a:solidFill>
                  <a:srgbClr val="FFFFFF"/>
                </a:solidFill>
                <a:latin typeface="Trebuchet MS"/>
              </a:rPr>
              <a:t> </a:t>
            </a:r>
            <a:r>
              <a:rPr lang="es-ES" sz="2800" b="0" strike="noStrike" spc="-12">
                <a:solidFill>
                  <a:srgbClr val="FFFFFF"/>
                </a:solidFill>
                <a:latin typeface="Trebuchet MS"/>
              </a:rPr>
              <a:t>Diseño</a:t>
            </a:r>
            <a:endParaRPr lang="es-ES" sz="2800" b="0" strike="noStrike" spc="-1">
              <a:latin typeface="Arial"/>
            </a:endParaRPr>
          </a:p>
          <a:p>
            <a:pPr marL="12600">
              <a:lnSpc>
                <a:spcPct val="172000"/>
              </a:lnSpc>
              <a:spcBef>
                <a:spcPts val="6"/>
              </a:spcBef>
            </a:pPr>
            <a:r>
              <a:rPr lang="es-ES" sz="2800" b="0" strike="noStrike" spc="-7">
                <a:solidFill>
                  <a:srgbClr val="FFFFFF"/>
                </a:solidFill>
                <a:latin typeface="Trebuchet MS"/>
              </a:rPr>
              <a:t>Enseñanzas de </a:t>
            </a:r>
            <a:r>
              <a:rPr lang="es-ES" sz="2800" b="0" strike="noStrike" spc="-12">
                <a:solidFill>
                  <a:srgbClr val="FFFFFF"/>
                </a:solidFill>
                <a:latin typeface="Trebuchet MS"/>
              </a:rPr>
              <a:t>música </a:t>
            </a:r>
            <a:r>
              <a:rPr lang="es-ES" sz="2800" b="0" strike="noStrike" spc="-7">
                <a:solidFill>
                  <a:srgbClr val="FFFFFF"/>
                </a:solidFill>
                <a:latin typeface="Trebuchet MS"/>
              </a:rPr>
              <a:t>y </a:t>
            </a:r>
            <a:r>
              <a:rPr lang="es-ES" sz="2800" b="0" strike="noStrike" spc="-12">
                <a:solidFill>
                  <a:srgbClr val="FFFFFF"/>
                </a:solidFill>
                <a:latin typeface="Trebuchet MS"/>
              </a:rPr>
              <a:t>danza  </a:t>
            </a:r>
            <a:r>
              <a:rPr lang="es-ES" sz="2800" b="0" strike="noStrike" spc="-7">
                <a:solidFill>
                  <a:srgbClr val="FFFFFF"/>
                </a:solidFill>
                <a:latin typeface="Trebuchet MS"/>
              </a:rPr>
              <a:t>Enseñanzas Superiores de Artes</a:t>
            </a:r>
            <a:r>
              <a:rPr lang="es-ES" sz="2800" b="0" strike="noStrike" spc="-120">
                <a:solidFill>
                  <a:srgbClr val="FFFFFF"/>
                </a:solidFill>
                <a:latin typeface="Trebuchet MS"/>
              </a:rPr>
              <a:t> </a:t>
            </a:r>
            <a:r>
              <a:rPr lang="es-ES" sz="2800" b="0" strike="noStrike" spc="-12">
                <a:solidFill>
                  <a:srgbClr val="FFFFFF"/>
                </a:solidFill>
                <a:latin typeface="Trebuchet MS"/>
              </a:rPr>
              <a:t>Dramático</a:t>
            </a:r>
            <a:endParaRPr lang="es-ES" sz="2800" b="0" strike="noStrike" spc="-1">
              <a:latin typeface="Arial"/>
            </a:endParaRPr>
          </a:p>
        </p:txBody>
      </p:sp>
      <p:pic>
        <p:nvPicPr>
          <p:cNvPr id="332" name="Imagen 9"/>
          <p:cNvPicPr/>
          <p:nvPr/>
        </p:nvPicPr>
        <p:blipFill>
          <a:blip r:embed="rId7"/>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ustomShape 1"/>
          <p:cNvSpPr/>
          <p:nvPr/>
        </p:nvSpPr>
        <p:spPr>
          <a:xfrm>
            <a:off x="2127960" y="1012320"/>
            <a:ext cx="6117120" cy="12319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gn="ctr">
              <a:lnSpc>
                <a:spcPct val="100000"/>
              </a:lnSpc>
              <a:spcBef>
                <a:spcPts val="99"/>
              </a:spcBef>
            </a:pPr>
            <a:r>
              <a:rPr lang="es-ES" sz="8000" b="0" strike="noStrike" spc="-1">
                <a:solidFill>
                  <a:srgbClr val="EF7E09"/>
                </a:solidFill>
                <a:latin typeface="Trebuchet MS"/>
              </a:rPr>
              <a:t>BECAS</a:t>
            </a:r>
            <a:endParaRPr lang="es-ES" sz="8000" b="0" strike="noStrike" spc="-1">
              <a:latin typeface="Arial"/>
            </a:endParaRPr>
          </a:p>
        </p:txBody>
      </p:sp>
      <p:sp>
        <p:nvSpPr>
          <p:cNvPr id="334" name="CustomShape 2"/>
          <p:cNvSpPr/>
          <p:nvPr/>
        </p:nvSpPr>
        <p:spPr>
          <a:xfrm>
            <a:off x="1066680" y="2886120"/>
            <a:ext cx="8240040" cy="744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gn="ctr">
              <a:lnSpc>
                <a:spcPct val="100000"/>
              </a:lnSpc>
              <a:spcBef>
                <a:spcPts val="99"/>
              </a:spcBef>
            </a:pPr>
            <a:r>
              <a:rPr lang="es-ES" sz="4800" b="0" strike="noStrike" spc="-1">
                <a:solidFill>
                  <a:srgbClr val="EF7E09"/>
                </a:solidFill>
                <a:latin typeface="Trebuchet MS"/>
              </a:rPr>
              <a:t>Cuaderno de orientación</a:t>
            </a:r>
            <a:endParaRPr lang="es-ES" sz="4800" b="0" strike="noStrike" spc="-1">
              <a:latin typeface="Arial"/>
            </a:endParaRPr>
          </a:p>
        </p:txBody>
      </p:sp>
      <p:pic>
        <p:nvPicPr>
          <p:cNvPr id="335" name="Imagen 2"/>
          <p:cNvPicPr/>
          <p:nvPr/>
        </p:nvPicPr>
        <p:blipFill>
          <a:blip r:embed="rId2"/>
          <a:stretch/>
        </p:blipFill>
        <p:spPr>
          <a:xfrm>
            <a:off x="0" y="4267080"/>
            <a:ext cx="12191760" cy="2590560"/>
          </a:xfrm>
          <a:prstGeom prst="rect">
            <a:avLst/>
          </a:prstGeom>
          <a:ln>
            <a:solidFill>
              <a:schemeClr val="accent6">
                <a:lumMod val="75000"/>
              </a:schemeClr>
            </a:solidFill>
          </a:ln>
        </p:spPr>
      </p:pic>
      <p:pic>
        <p:nvPicPr>
          <p:cNvPr id="336" name="Imagen 4"/>
          <p:cNvPicPr/>
          <p:nvPr/>
        </p:nvPicPr>
        <p:blipFill>
          <a:blip r:embed="rId3"/>
          <a:stretch/>
        </p:blipFill>
        <p:spPr>
          <a:xfrm rot="16200000">
            <a:off x="10339200" y="228888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615960" y="291600"/>
            <a:ext cx="8616960" cy="553680"/>
          </a:xfrm>
          <a:prstGeom prst="rect">
            <a:avLst/>
          </a:prstGeom>
          <a:noFill/>
          <a:ln>
            <a:noFill/>
          </a:ln>
        </p:spPr>
        <p:txBody>
          <a:bodyPr lIns="0" tIns="0" rIns="0" bIns="0">
            <a:noAutofit/>
          </a:bodyPr>
          <a:lstStyle/>
          <a:p>
            <a:pPr algn="ctr">
              <a:lnSpc>
                <a:spcPct val="100000"/>
              </a:lnSpc>
            </a:pPr>
            <a:r>
              <a:rPr lang="es-ES" sz="3600" b="0" strike="noStrike" spc="-1">
                <a:solidFill>
                  <a:srgbClr val="EF7E09"/>
                </a:solidFill>
                <a:latin typeface="Trebuchet MS"/>
              </a:rPr>
              <a:t>MODALIDADES 4º ESO </a:t>
            </a:r>
            <a:endParaRPr lang="es-ES" sz="3600" b="0" strike="noStrike" spc="-1">
              <a:solidFill>
                <a:srgbClr val="000000"/>
              </a:solidFill>
              <a:latin typeface="Calibri"/>
            </a:endParaRPr>
          </a:p>
        </p:txBody>
      </p:sp>
      <p:pic>
        <p:nvPicPr>
          <p:cNvPr id="233" name="Imagen 2"/>
          <p:cNvPicPr/>
          <p:nvPr/>
        </p:nvPicPr>
        <p:blipFill>
          <a:blip r:embed="rId2"/>
          <a:stretch/>
        </p:blipFill>
        <p:spPr>
          <a:xfrm>
            <a:off x="217080" y="1077480"/>
            <a:ext cx="8912880" cy="5519880"/>
          </a:xfrm>
          <a:prstGeom prst="rect">
            <a:avLst/>
          </a:prstGeom>
          <a:ln>
            <a:noFill/>
          </a:ln>
        </p:spPr>
      </p:pic>
      <p:pic>
        <p:nvPicPr>
          <p:cNvPr id="234" name="Imagen 3"/>
          <p:cNvPicPr/>
          <p:nvPr/>
        </p:nvPicPr>
        <p:blipFill>
          <a:blip r:embed="rId3"/>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484560" y="3817440"/>
            <a:ext cx="4266720" cy="30398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338" name="CustomShape 2"/>
          <p:cNvSpPr/>
          <p:nvPr/>
        </p:nvSpPr>
        <p:spPr>
          <a:xfrm>
            <a:off x="4304520" y="615240"/>
            <a:ext cx="1343880" cy="111024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es-ES" sz="7200" b="0" strike="noStrike" spc="-1">
                <a:solidFill>
                  <a:srgbClr val="EF7E09"/>
                </a:solidFill>
                <a:latin typeface="Trebuchet MS"/>
              </a:rPr>
              <a:t>FIN</a:t>
            </a:r>
            <a:endParaRPr lang="es-ES" sz="7200" b="0" strike="noStrike" spc="-1">
              <a:latin typeface="Arial"/>
            </a:endParaRPr>
          </a:p>
        </p:txBody>
      </p:sp>
      <p:sp>
        <p:nvSpPr>
          <p:cNvPr id="339" name="TextShape 3"/>
          <p:cNvSpPr txBox="1"/>
          <p:nvPr/>
        </p:nvSpPr>
        <p:spPr>
          <a:xfrm>
            <a:off x="1295640" y="2175480"/>
            <a:ext cx="7359120" cy="1475280"/>
          </a:xfrm>
          <a:prstGeom prst="rect">
            <a:avLst/>
          </a:prstGeom>
          <a:noFill/>
          <a:ln>
            <a:noFill/>
          </a:ln>
        </p:spPr>
        <p:txBody>
          <a:bodyPr lIns="0" tIns="12600" rIns="0" bIns="0">
            <a:noAutofit/>
          </a:bodyPr>
          <a:lstStyle/>
          <a:p>
            <a:pPr marL="12600">
              <a:lnSpc>
                <a:spcPct val="100000"/>
              </a:lnSpc>
              <a:spcBef>
                <a:spcPts val="99"/>
              </a:spcBef>
            </a:pPr>
            <a:r>
              <a:rPr lang="es-ES" sz="4800" b="0" strike="noStrike" spc="-7">
                <a:solidFill>
                  <a:srgbClr val="404040"/>
                </a:solidFill>
                <a:latin typeface="Trebuchet MS"/>
              </a:rPr>
              <a:t>GRACIAS </a:t>
            </a:r>
            <a:r>
              <a:rPr lang="es-ES" sz="4800" b="0" strike="noStrike" spc="-1">
                <a:solidFill>
                  <a:srgbClr val="404040"/>
                </a:solidFill>
                <a:latin typeface="Trebuchet MS"/>
              </a:rPr>
              <a:t>POR SU</a:t>
            </a:r>
            <a:r>
              <a:rPr lang="es-ES" sz="4800" b="0" strike="noStrike" spc="-287">
                <a:solidFill>
                  <a:srgbClr val="404040"/>
                </a:solidFill>
                <a:latin typeface="Trebuchet MS"/>
              </a:rPr>
              <a:t> </a:t>
            </a:r>
            <a:r>
              <a:rPr lang="es-ES" sz="4800" b="0" strike="noStrike" spc="-66">
                <a:solidFill>
                  <a:srgbClr val="404040"/>
                </a:solidFill>
                <a:latin typeface="Trebuchet MS"/>
              </a:rPr>
              <a:t>ATENCIÓN</a:t>
            </a:r>
            <a:endParaRPr lang="es-ES" sz="4800" b="0" strike="noStrike" spc="-1">
              <a:solidFill>
                <a:srgbClr val="000000"/>
              </a:solidFill>
              <a:latin typeface="Calibri"/>
            </a:endParaRPr>
          </a:p>
        </p:txBody>
      </p:sp>
      <p:sp>
        <p:nvSpPr>
          <p:cNvPr id="340" name="CustomShape 4"/>
          <p:cNvSpPr/>
          <p:nvPr/>
        </p:nvSpPr>
        <p:spPr>
          <a:xfrm>
            <a:off x="4117680" y="2905560"/>
            <a:ext cx="4110480" cy="340632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pic>
        <p:nvPicPr>
          <p:cNvPr id="341" name="Imagen 5"/>
          <p:cNvPicPr/>
          <p:nvPr/>
        </p:nvPicPr>
        <p:blipFill>
          <a:blip r:embed="rId4"/>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0" y="4012560"/>
            <a:ext cx="447840" cy="2845080"/>
          </a:xfrm>
          <a:custGeom>
            <a:avLst/>
            <a:gdLst/>
            <a:ahLst/>
            <a:cxnLst/>
            <a:rect l="l" t="t" r="r" b="b"/>
            <a:pathLst>
              <a:path w="448309" h="2845434">
                <a:moveTo>
                  <a:pt x="0" y="0"/>
                </a:moveTo>
                <a:lnTo>
                  <a:pt x="0" y="2845307"/>
                </a:lnTo>
                <a:lnTo>
                  <a:pt x="448056" y="2845307"/>
                </a:lnTo>
                <a:lnTo>
                  <a:pt x="0" y="0"/>
                </a:lnTo>
                <a:close/>
              </a:path>
            </a:pathLst>
          </a:custGeom>
          <a:solidFill>
            <a:srgbClr val="EF7E09">
              <a:alpha val="86000"/>
            </a:srgbClr>
          </a:solidFill>
          <a:ln>
            <a:noFill/>
          </a:ln>
        </p:spPr>
        <p:style>
          <a:lnRef idx="0">
            <a:scrgbClr r="0" g="0" b="0"/>
          </a:lnRef>
          <a:fillRef idx="0">
            <a:scrgbClr r="0" g="0" b="0"/>
          </a:fillRef>
          <a:effectRef idx="0">
            <a:scrgbClr r="0" g="0" b="0"/>
          </a:effectRef>
          <a:fontRef idx="minor"/>
        </p:style>
      </p:sp>
      <p:sp>
        <p:nvSpPr>
          <p:cNvPr id="236" name="TextShape 2"/>
          <p:cNvSpPr txBox="1"/>
          <p:nvPr/>
        </p:nvSpPr>
        <p:spPr>
          <a:xfrm>
            <a:off x="762120" y="762120"/>
            <a:ext cx="6557760" cy="1157760"/>
          </a:xfrm>
          <a:prstGeom prst="rect">
            <a:avLst/>
          </a:prstGeom>
          <a:noFill/>
          <a:ln>
            <a:noFill/>
          </a:ln>
        </p:spPr>
        <p:txBody>
          <a:bodyPr lIns="0" tIns="12600" rIns="0" bIns="0">
            <a:noAutofit/>
          </a:bodyPr>
          <a:lstStyle/>
          <a:p>
            <a:pPr marL="12600">
              <a:lnSpc>
                <a:spcPct val="100000"/>
              </a:lnSpc>
              <a:spcBef>
                <a:spcPts val="99"/>
              </a:spcBef>
            </a:pPr>
            <a:r>
              <a:rPr lang="es-ES" sz="3600" b="0" strike="noStrike" spc="-1">
                <a:solidFill>
                  <a:srgbClr val="E46C0A"/>
                </a:solidFill>
                <a:latin typeface="Trebuchet MS"/>
              </a:rPr>
              <a:t>Si </a:t>
            </a:r>
            <a:r>
              <a:rPr lang="es-ES" sz="3600" b="0" strike="noStrike" spc="-7">
                <a:solidFill>
                  <a:srgbClr val="E46C0A"/>
                </a:solidFill>
                <a:latin typeface="Trebuchet MS"/>
              </a:rPr>
              <a:t>tienes el </a:t>
            </a:r>
            <a:r>
              <a:rPr lang="es-ES" sz="3600" b="0" strike="noStrike" spc="-1">
                <a:solidFill>
                  <a:srgbClr val="E46C0A"/>
                </a:solidFill>
                <a:latin typeface="Trebuchet MS"/>
              </a:rPr>
              <a:t>título </a:t>
            </a:r>
            <a:r>
              <a:rPr lang="es-ES" sz="3600" b="0" strike="noStrike" spc="-12">
                <a:solidFill>
                  <a:srgbClr val="E46C0A"/>
                </a:solidFill>
                <a:latin typeface="Trebuchet MS"/>
              </a:rPr>
              <a:t>de</a:t>
            </a:r>
            <a:r>
              <a:rPr lang="es-ES" sz="3600" b="0" strike="noStrike" spc="-55">
                <a:solidFill>
                  <a:srgbClr val="E46C0A"/>
                </a:solidFill>
                <a:latin typeface="Trebuchet MS"/>
              </a:rPr>
              <a:t> </a:t>
            </a:r>
            <a:r>
              <a:rPr lang="es-ES" sz="3600" b="0" strike="noStrike" spc="-7">
                <a:solidFill>
                  <a:srgbClr val="E46C0A"/>
                </a:solidFill>
                <a:latin typeface="Trebuchet MS"/>
              </a:rPr>
              <a:t>Secundaria</a:t>
            </a:r>
            <a:endParaRPr lang="es-ES" sz="3600" b="0" strike="noStrike" spc="-1">
              <a:solidFill>
                <a:srgbClr val="000000"/>
              </a:solidFill>
              <a:latin typeface="Calibri"/>
            </a:endParaRPr>
          </a:p>
        </p:txBody>
      </p:sp>
      <p:sp>
        <p:nvSpPr>
          <p:cNvPr id="237" name="CustomShape 3"/>
          <p:cNvSpPr/>
          <p:nvPr/>
        </p:nvSpPr>
        <p:spPr>
          <a:xfrm>
            <a:off x="756360" y="1447920"/>
            <a:ext cx="8441280" cy="4264560"/>
          </a:xfrm>
          <a:prstGeom prst="rect">
            <a:avLst/>
          </a:prstGeom>
          <a:noFill/>
          <a:ln>
            <a:noFill/>
          </a:ln>
        </p:spPr>
        <p:style>
          <a:lnRef idx="0">
            <a:scrgbClr r="0" g="0" b="0"/>
          </a:lnRef>
          <a:fillRef idx="0">
            <a:scrgbClr r="0" g="0" b="0"/>
          </a:fillRef>
          <a:effectRef idx="0">
            <a:scrgbClr r="0" g="0" b="0"/>
          </a:effectRef>
          <a:fontRef idx="minor"/>
        </p:style>
        <p:txBody>
          <a:bodyPr lIns="0" tIns="138960" rIns="0" bIns="0">
            <a:spAutoFit/>
          </a:bodyPr>
          <a:lstStyle/>
          <a:p>
            <a:pPr marL="355680" indent="-342720">
              <a:lnSpc>
                <a:spcPct val="100000"/>
              </a:lnSpc>
              <a:spcBef>
                <a:spcPts val="1094"/>
              </a:spcBef>
              <a:buClr>
                <a:srgbClr val="E46C0A"/>
              </a:buClr>
              <a:buFont typeface="Wingdings" charset="2"/>
              <a:buChar char=""/>
            </a:pPr>
            <a:r>
              <a:rPr lang="es-ES" sz="1900" b="0" strike="noStrike" spc="-1">
                <a:solidFill>
                  <a:srgbClr val="000000"/>
                </a:solidFill>
                <a:latin typeface="Calibri"/>
              </a:rPr>
              <a:t>Bachillerato</a:t>
            </a:r>
            <a:endParaRPr lang="es-ES" sz="1900" b="0" strike="noStrike" spc="-1">
              <a:latin typeface="Arial"/>
            </a:endParaRPr>
          </a:p>
          <a:p>
            <a:pPr marL="355680" indent="-342720">
              <a:lnSpc>
                <a:spcPct val="100000"/>
              </a:lnSpc>
              <a:spcBef>
                <a:spcPts val="1094"/>
              </a:spcBef>
              <a:buClr>
                <a:srgbClr val="E46C0A"/>
              </a:buClr>
              <a:buFont typeface="Wingdings" charset="2"/>
              <a:buChar char=""/>
            </a:pPr>
            <a:r>
              <a:rPr lang="es-ES" sz="1900" b="0" strike="noStrike" spc="-1">
                <a:solidFill>
                  <a:srgbClr val="000000"/>
                </a:solidFill>
                <a:latin typeface="Calibri"/>
              </a:rPr>
              <a:t>Ciclo Formativo de Grado Medio</a:t>
            </a:r>
            <a:endParaRPr lang="es-ES" sz="1900" b="0" strike="noStrike" spc="-1">
              <a:latin typeface="Arial"/>
            </a:endParaRPr>
          </a:p>
          <a:p>
            <a:pPr marL="355680" indent="-342720">
              <a:lnSpc>
                <a:spcPct val="100000"/>
              </a:lnSpc>
              <a:spcBef>
                <a:spcPts val="1094"/>
              </a:spcBef>
              <a:buClr>
                <a:srgbClr val="E46C0A"/>
              </a:buClr>
              <a:buFont typeface="Wingdings" charset="2"/>
              <a:buChar char=""/>
            </a:pPr>
            <a:r>
              <a:rPr lang="es-ES" sz="1900" b="0" strike="noStrike" spc="-1">
                <a:solidFill>
                  <a:srgbClr val="000000"/>
                </a:solidFill>
                <a:latin typeface="Calibri"/>
              </a:rPr>
              <a:t>Otras opciones (Enseñanzas artísticas, cursos y centros privados y  oposiciones)</a:t>
            </a:r>
            <a:endParaRPr lang="es-ES" sz="1900" b="0" strike="noStrike" spc="-1">
              <a:latin typeface="Arial"/>
            </a:endParaRPr>
          </a:p>
          <a:p>
            <a:pPr>
              <a:lnSpc>
                <a:spcPct val="100000"/>
              </a:lnSpc>
            </a:pPr>
            <a:endParaRPr lang="es-ES" sz="1900" b="0" strike="noStrike" spc="-1">
              <a:latin typeface="Arial"/>
            </a:endParaRPr>
          </a:p>
          <a:p>
            <a:pPr marL="12600">
              <a:lnSpc>
                <a:spcPct val="100000"/>
              </a:lnSpc>
              <a:spcBef>
                <a:spcPts val="1704"/>
              </a:spcBef>
            </a:pPr>
            <a:r>
              <a:rPr lang="es-ES" sz="3200" b="0" strike="noStrike" spc="-1">
                <a:solidFill>
                  <a:srgbClr val="E46C0A"/>
                </a:solidFill>
                <a:latin typeface="Trebuchet MS"/>
              </a:rPr>
              <a:t>Si no </a:t>
            </a:r>
            <a:r>
              <a:rPr lang="es-ES" sz="3200" b="0" strike="noStrike" spc="-7">
                <a:solidFill>
                  <a:srgbClr val="E46C0A"/>
                </a:solidFill>
                <a:latin typeface="Trebuchet MS"/>
              </a:rPr>
              <a:t>tienes </a:t>
            </a:r>
            <a:r>
              <a:rPr lang="es-ES" sz="3200" b="0" strike="noStrike" spc="-1">
                <a:solidFill>
                  <a:srgbClr val="E46C0A"/>
                </a:solidFill>
                <a:latin typeface="Trebuchet MS"/>
              </a:rPr>
              <a:t>el título de</a:t>
            </a:r>
            <a:r>
              <a:rPr lang="es-ES" sz="3200" b="0" strike="noStrike" spc="-46">
                <a:solidFill>
                  <a:srgbClr val="E46C0A"/>
                </a:solidFill>
                <a:latin typeface="Trebuchet MS"/>
              </a:rPr>
              <a:t> </a:t>
            </a:r>
            <a:r>
              <a:rPr lang="es-ES" sz="3200" b="0" strike="noStrike" spc="-7">
                <a:solidFill>
                  <a:srgbClr val="E46C0A"/>
                </a:solidFill>
                <a:latin typeface="Trebuchet MS"/>
              </a:rPr>
              <a:t>Secundaria</a:t>
            </a:r>
            <a:endParaRPr lang="es-ES" sz="3200" b="0" strike="noStrike" spc="-1">
              <a:latin typeface="Arial"/>
            </a:endParaRPr>
          </a:p>
          <a:p>
            <a:pPr marL="355680" indent="-342720">
              <a:lnSpc>
                <a:spcPct val="100000"/>
              </a:lnSpc>
              <a:spcBef>
                <a:spcPts val="1040"/>
              </a:spcBef>
              <a:buClr>
                <a:srgbClr val="E46C0A"/>
              </a:buClr>
              <a:buFont typeface="Wingdings" charset="2"/>
              <a:buChar char=""/>
            </a:pPr>
            <a:r>
              <a:rPr lang="es-ES" sz="1900" b="0" strike="noStrike" spc="-1">
                <a:solidFill>
                  <a:srgbClr val="000000"/>
                </a:solidFill>
                <a:latin typeface="Calibri"/>
              </a:rPr>
              <a:t>Formación Profesional Básica. (Excepcionalmente y previo informe). </a:t>
            </a:r>
            <a:endParaRPr lang="es-ES" sz="1900" b="0" strike="noStrike" spc="-1">
              <a:latin typeface="Arial"/>
            </a:endParaRPr>
          </a:p>
          <a:p>
            <a:pPr marL="355680" indent="-342720">
              <a:lnSpc>
                <a:spcPct val="100000"/>
              </a:lnSpc>
              <a:spcBef>
                <a:spcPts val="1040"/>
              </a:spcBef>
              <a:buClr>
                <a:srgbClr val="E46C0A"/>
              </a:buClr>
              <a:buFont typeface="Wingdings" charset="2"/>
              <a:buChar char=""/>
            </a:pPr>
            <a:r>
              <a:rPr lang="es-ES" sz="1900" b="0" strike="noStrike" spc="-1">
                <a:solidFill>
                  <a:srgbClr val="000000"/>
                </a:solidFill>
                <a:latin typeface="Calibri"/>
              </a:rPr>
              <a:t>Curso de Acceso  CFGM.</a:t>
            </a:r>
            <a:endParaRPr lang="es-ES" sz="1900" b="0" strike="noStrike" spc="-1">
              <a:latin typeface="Arial"/>
            </a:endParaRPr>
          </a:p>
          <a:p>
            <a:pPr marL="355680" indent="-342720">
              <a:lnSpc>
                <a:spcPct val="100000"/>
              </a:lnSpc>
              <a:spcBef>
                <a:spcPts val="1040"/>
              </a:spcBef>
              <a:buClr>
                <a:srgbClr val="E46C0A"/>
              </a:buClr>
              <a:buFont typeface="Wingdings" charset="2"/>
              <a:buChar char=""/>
            </a:pPr>
            <a:r>
              <a:rPr lang="es-ES" sz="1900" b="0" strike="noStrike" spc="-1">
                <a:solidFill>
                  <a:srgbClr val="000000"/>
                </a:solidFill>
                <a:latin typeface="Calibri"/>
              </a:rPr>
              <a:t>Prueba de acceso a los CFGM. </a:t>
            </a:r>
            <a:endParaRPr lang="es-ES" sz="1900" b="0" strike="noStrike" spc="-1">
              <a:latin typeface="Arial"/>
            </a:endParaRPr>
          </a:p>
          <a:p>
            <a:pPr marL="355680" indent="-342720">
              <a:lnSpc>
                <a:spcPct val="100000"/>
              </a:lnSpc>
              <a:spcBef>
                <a:spcPts val="1040"/>
              </a:spcBef>
              <a:buClr>
                <a:srgbClr val="E46C0A"/>
              </a:buClr>
              <a:buFont typeface="Wingdings" charset="2"/>
              <a:buChar char=""/>
            </a:pPr>
            <a:r>
              <a:rPr lang="es-ES" sz="1900" b="0" strike="noStrike" spc="-1">
                <a:solidFill>
                  <a:srgbClr val="000000"/>
                </a:solidFill>
                <a:latin typeface="Calibri"/>
              </a:rPr>
              <a:t>Educación Secundaria para Adultos.</a:t>
            </a:r>
            <a:endParaRPr lang="es-ES" sz="1900" b="0" strike="noStrike" spc="-1">
              <a:latin typeface="Arial"/>
            </a:endParaRPr>
          </a:p>
          <a:p>
            <a:pPr marL="355680" indent="-342720">
              <a:lnSpc>
                <a:spcPct val="100000"/>
              </a:lnSpc>
              <a:spcBef>
                <a:spcPts val="1040"/>
              </a:spcBef>
              <a:buClr>
                <a:srgbClr val="E46C0A"/>
              </a:buClr>
              <a:buFont typeface="Wingdings" charset="2"/>
              <a:buChar char=""/>
            </a:pPr>
            <a:r>
              <a:rPr lang="es-ES" sz="1900" b="0" strike="noStrike" spc="-1">
                <a:solidFill>
                  <a:srgbClr val="000000"/>
                </a:solidFill>
                <a:latin typeface="Calibri"/>
              </a:rPr>
              <a:t>Prueba libre para obtener el  título de Graduado en Secundaria.</a:t>
            </a:r>
            <a:endParaRPr lang="es-ES" sz="1900" b="0" strike="noStrike" spc="-1">
              <a:latin typeface="Arial"/>
            </a:endParaRPr>
          </a:p>
        </p:txBody>
      </p:sp>
      <p:pic>
        <p:nvPicPr>
          <p:cNvPr id="238" name="Imagen 4"/>
          <p:cNvPicPr/>
          <p:nvPr/>
        </p:nvPicPr>
        <p:blipFill>
          <a:blip r:embed="rId2"/>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0" y="0"/>
            <a:ext cx="842760" cy="5666400"/>
          </a:xfrm>
          <a:custGeom>
            <a:avLst/>
            <a:gdLst/>
            <a:ahLst/>
            <a:cxnLst/>
            <a:rect l="l" t="t" r="r" b="b"/>
            <a:pathLst>
              <a:path w="843280" h="5666740">
                <a:moveTo>
                  <a:pt x="842772" y="0"/>
                </a:moveTo>
                <a:lnTo>
                  <a:pt x="0" y="0"/>
                </a:lnTo>
                <a:lnTo>
                  <a:pt x="0" y="5666232"/>
                </a:lnTo>
                <a:lnTo>
                  <a:pt x="842772" y="0"/>
                </a:lnTo>
                <a:close/>
              </a:path>
            </a:pathLst>
          </a:custGeom>
          <a:solidFill>
            <a:srgbClr val="EF7E09">
              <a:alpha val="86000"/>
            </a:srgbClr>
          </a:solidFill>
          <a:ln>
            <a:noFill/>
          </a:ln>
        </p:spPr>
        <p:style>
          <a:lnRef idx="0">
            <a:scrgbClr r="0" g="0" b="0"/>
          </a:lnRef>
          <a:fillRef idx="0">
            <a:scrgbClr r="0" g="0" b="0"/>
          </a:fillRef>
          <a:effectRef idx="0">
            <a:scrgbClr r="0" g="0" b="0"/>
          </a:effectRef>
          <a:fontRef idx="minor"/>
        </p:style>
      </p:sp>
      <p:sp>
        <p:nvSpPr>
          <p:cNvPr id="240" name="TextShape 2"/>
          <p:cNvSpPr txBox="1"/>
          <p:nvPr/>
        </p:nvSpPr>
        <p:spPr>
          <a:xfrm>
            <a:off x="1530000" y="1600200"/>
            <a:ext cx="7391160" cy="3990240"/>
          </a:xfrm>
          <a:prstGeom prst="rect">
            <a:avLst/>
          </a:prstGeom>
          <a:noFill/>
          <a:ln>
            <a:noFill/>
          </a:ln>
        </p:spPr>
        <p:txBody>
          <a:bodyPr lIns="0" tIns="12600" rIns="0" bIns="0">
            <a:noAutofit/>
          </a:bodyPr>
          <a:lstStyle/>
          <a:p>
            <a:pPr marL="1461600" indent="-1449360" algn="ctr">
              <a:lnSpc>
                <a:spcPct val="100000"/>
              </a:lnSpc>
              <a:spcBef>
                <a:spcPts val="99"/>
              </a:spcBef>
            </a:pPr>
            <a:r>
              <a:rPr lang="es-ES" sz="5400" b="0" strike="noStrike" spc="-7">
                <a:solidFill>
                  <a:srgbClr val="E46C0A"/>
                </a:solidFill>
                <a:latin typeface="Trebuchet MS"/>
              </a:rPr>
              <a:t>BACHILLERATO</a:t>
            </a:r>
            <a:endParaRPr lang="es-ES" sz="5400" b="0" strike="noStrike" spc="-1">
              <a:latin typeface="Arial"/>
            </a:endParaRPr>
          </a:p>
        </p:txBody>
      </p:sp>
      <p:sp>
        <p:nvSpPr>
          <p:cNvPr id="241" name="CustomShape 3"/>
          <p:cNvSpPr/>
          <p:nvPr/>
        </p:nvSpPr>
        <p:spPr>
          <a:xfrm>
            <a:off x="1273320" y="3931200"/>
            <a:ext cx="7904880" cy="515160"/>
          </a:xfrm>
          <a:custGeom>
            <a:avLst/>
            <a:gdLst/>
            <a:ahLst/>
            <a:cxnLst/>
            <a:rect l="l" t="t" r="r" b="b"/>
            <a:pathLst>
              <a:path w="7905115" h="515620">
                <a:moveTo>
                  <a:pt x="0" y="85852"/>
                </a:moveTo>
                <a:lnTo>
                  <a:pt x="6752" y="52452"/>
                </a:lnTo>
                <a:lnTo>
                  <a:pt x="25161" y="25161"/>
                </a:lnTo>
                <a:lnTo>
                  <a:pt x="52452" y="6752"/>
                </a:lnTo>
                <a:lnTo>
                  <a:pt x="85851" y="0"/>
                </a:lnTo>
                <a:lnTo>
                  <a:pt x="7819136" y="0"/>
                </a:lnTo>
                <a:lnTo>
                  <a:pt x="7852535" y="6752"/>
                </a:lnTo>
                <a:lnTo>
                  <a:pt x="7879826" y="25161"/>
                </a:lnTo>
                <a:lnTo>
                  <a:pt x="7898235" y="52452"/>
                </a:lnTo>
                <a:lnTo>
                  <a:pt x="7904988" y="85852"/>
                </a:lnTo>
                <a:lnTo>
                  <a:pt x="7904988" y="429260"/>
                </a:lnTo>
                <a:lnTo>
                  <a:pt x="7898235" y="462659"/>
                </a:lnTo>
                <a:lnTo>
                  <a:pt x="7879826" y="489950"/>
                </a:lnTo>
                <a:lnTo>
                  <a:pt x="7852535" y="508359"/>
                </a:lnTo>
                <a:lnTo>
                  <a:pt x="7819136" y="515112"/>
                </a:lnTo>
                <a:lnTo>
                  <a:pt x="85851" y="515112"/>
                </a:lnTo>
                <a:lnTo>
                  <a:pt x="52452" y="508359"/>
                </a:lnTo>
                <a:lnTo>
                  <a:pt x="25161" y="489950"/>
                </a:lnTo>
                <a:lnTo>
                  <a:pt x="6752" y="462659"/>
                </a:lnTo>
                <a:lnTo>
                  <a:pt x="0" y="429260"/>
                </a:lnTo>
                <a:lnTo>
                  <a:pt x="0" y="85852"/>
                </a:lnTo>
                <a:close/>
              </a:path>
            </a:pathLst>
          </a:custGeom>
          <a:noFill/>
          <a:ln w="19800">
            <a:solidFill>
              <a:srgbClr val="FFFFFF"/>
            </a:solidFill>
            <a:round/>
          </a:ln>
        </p:spPr>
        <p:style>
          <a:lnRef idx="0">
            <a:scrgbClr r="0" g="0" b="0"/>
          </a:lnRef>
          <a:fillRef idx="0">
            <a:scrgbClr r="0" g="0" b="0"/>
          </a:fillRef>
          <a:effectRef idx="0">
            <a:scrgbClr r="0" g="0" b="0"/>
          </a:effectRef>
          <a:fontRef idx="minor"/>
        </p:style>
      </p:sp>
      <p:graphicFrame>
        <p:nvGraphicFramePr>
          <p:cNvPr id="2" name="Diagram1"/>
          <p:cNvGraphicFramePr/>
          <p:nvPr>
            <p:extLst>
              <p:ext uri="{D42A27DB-BD31-4B8C-83A1-F6EECF244321}">
                <p14:modId xmlns:p14="http://schemas.microsoft.com/office/powerpoint/2010/main" val="2095318031"/>
              </p:ext>
            </p:extLst>
          </p:nvPr>
        </p:nvGraphicFramePr>
        <p:xfrm>
          <a:off x="1066680" y="2407320"/>
          <a:ext cx="8285400" cy="325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2" name="Imagen 5"/>
          <p:cNvPicPr/>
          <p:nvPr/>
        </p:nvPicPr>
        <p:blipFill>
          <a:blip r:embed="rId7"/>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1295280" y="457200"/>
            <a:ext cx="7745040" cy="685440"/>
          </a:xfrm>
          <a:prstGeom prst="rect">
            <a:avLst/>
          </a:prstGeom>
          <a:noFill/>
          <a:ln>
            <a:noFill/>
          </a:ln>
        </p:spPr>
        <p:txBody>
          <a:bodyPr lIns="0" tIns="0" rIns="0" bIns="0">
            <a:normAutofit/>
          </a:bodyPr>
          <a:lstStyle/>
          <a:p>
            <a:pPr algn="ctr">
              <a:lnSpc>
                <a:spcPct val="100000"/>
              </a:lnSpc>
            </a:pPr>
            <a:r>
              <a:rPr lang="es-ES" sz="4000" b="0" strike="noStrike" spc="-1">
                <a:solidFill>
                  <a:srgbClr val="EF7E09"/>
                </a:solidFill>
                <a:latin typeface="Trebuchet MS"/>
              </a:rPr>
              <a:t>Bachillerato</a:t>
            </a:r>
            <a:endParaRPr lang="es-ES" sz="4000" b="0" strike="noStrike" spc="-1">
              <a:solidFill>
                <a:srgbClr val="000000"/>
              </a:solidFill>
              <a:latin typeface="Calibri"/>
            </a:endParaRPr>
          </a:p>
        </p:txBody>
      </p:sp>
      <p:sp>
        <p:nvSpPr>
          <p:cNvPr id="244" name="TextShape 2"/>
          <p:cNvSpPr txBox="1"/>
          <p:nvPr/>
        </p:nvSpPr>
        <p:spPr>
          <a:xfrm>
            <a:off x="748440" y="1219320"/>
            <a:ext cx="8838720" cy="5181120"/>
          </a:xfrm>
          <a:prstGeom prst="rect">
            <a:avLst/>
          </a:prstGeom>
          <a:noFill/>
          <a:ln>
            <a:noFill/>
          </a:ln>
        </p:spPr>
        <p:txBody>
          <a:bodyPr lIns="0" tIns="0" rIns="0" bIns="0">
            <a:normAutofit/>
          </a:bodyPr>
          <a:lstStyle/>
          <a:p>
            <a:pPr marL="343080" indent="-342720" algn="just">
              <a:lnSpc>
                <a:spcPct val="120000"/>
              </a:lnSpc>
              <a:spcBef>
                <a:spcPts val="601"/>
              </a:spcBef>
              <a:buClr>
                <a:srgbClr val="E46C0A"/>
              </a:buClr>
              <a:buFont typeface="Wingdings" charset="2"/>
              <a:buChar char=""/>
            </a:pPr>
            <a:r>
              <a:rPr lang="es-ES" sz="2000" b="0" strike="noStrike" spc="-1">
                <a:solidFill>
                  <a:srgbClr val="000000"/>
                </a:solidFill>
                <a:latin typeface="Calibri"/>
              </a:rPr>
              <a:t>Requisito de acceso: título de Graduado en Educación Secundaria Obligatoria </a:t>
            </a:r>
            <a:endParaRPr lang="es-ES" sz="2000" b="0" strike="noStrike" spc="-1">
              <a:latin typeface="Arial"/>
            </a:endParaRPr>
          </a:p>
          <a:p>
            <a:pPr marL="343080" indent="-342720" algn="just">
              <a:lnSpc>
                <a:spcPct val="120000"/>
              </a:lnSpc>
              <a:spcBef>
                <a:spcPts val="601"/>
              </a:spcBef>
              <a:buClr>
                <a:srgbClr val="E46C0A"/>
              </a:buClr>
              <a:buFont typeface="Wingdings" charset="2"/>
              <a:buChar char=""/>
            </a:pPr>
            <a:r>
              <a:rPr lang="es-ES" sz="2000" b="0" strike="noStrike" spc="-1">
                <a:solidFill>
                  <a:srgbClr val="000000"/>
                </a:solidFill>
                <a:latin typeface="Calibri"/>
              </a:rPr>
              <a:t>Obtención del título: Para obtener el título será necesaria la evaluación positiva en todas las materias de los dos cursos de Bachillerato. </a:t>
            </a:r>
            <a:endParaRPr lang="es-ES" sz="2000" b="0" strike="noStrike" spc="-1">
              <a:latin typeface="Arial"/>
            </a:endParaRPr>
          </a:p>
          <a:p>
            <a:pPr marL="343080" indent="-342720" algn="just">
              <a:lnSpc>
                <a:spcPct val="120000"/>
              </a:lnSpc>
              <a:spcBef>
                <a:spcPts val="601"/>
              </a:spcBef>
              <a:buClr>
                <a:srgbClr val="E46C0A"/>
              </a:buClr>
              <a:buFont typeface="Wingdings" charset="2"/>
              <a:buChar char=""/>
            </a:pPr>
            <a:r>
              <a:rPr lang="es-ES" sz="2000" b="0" strike="noStrike" spc="-1">
                <a:solidFill>
                  <a:srgbClr val="000000"/>
                </a:solidFill>
                <a:latin typeface="Calibri"/>
              </a:rPr>
              <a:t>Tiene tres modalidades: Ciencias (Ciencias de la Salud y Ciencias Sociales), Humanidades y Artes.</a:t>
            </a:r>
            <a:endParaRPr lang="es-ES" sz="2000" b="0" strike="noStrike" spc="-1">
              <a:latin typeface="Arial"/>
            </a:endParaRPr>
          </a:p>
          <a:p>
            <a:pPr marL="343080" indent="-342720" algn="just">
              <a:lnSpc>
                <a:spcPct val="120000"/>
              </a:lnSpc>
              <a:spcBef>
                <a:spcPts val="601"/>
              </a:spcBef>
              <a:buClr>
                <a:srgbClr val="E46C0A"/>
              </a:buClr>
              <a:buFont typeface="Wingdings" charset="2"/>
              <a:buChar char=""/>
            </a:pPr>
            <a:r>
              <a:rPr lang="es-ES" sz="2000" b="0" strike="noStrike" spc="-1">
                <a:solidFill>
                  <a:srgbClr val="000000"/>
                </a:solidFill>
                <a:latin typeface="Calibri"/>
              </a:rPr>
              <a:t>Continuación: El título permite el acceso a todas las enseñanzas de educación superior:</a:t>
            </a:r>
            <a:endParaRPr lang="es-ES" sz="2000" b="0" strike="noStrike" spc="-1">
              <a:latin typeface="Arial"/>
            </a:endParaRPr>
          </a:p>
          <a:p>
            <a:pPr marL="457200" lvl="1" indent="-216000" algn="just">
              <a:lnSpc>
                <a:spcPct val="120000"/>
              </a:lnSpc>
              <a:spcBef>
                <a:spcPts val="601"/>
              </a:spcBef>
              <a:buClr>
                <a:srgbClr val="E46C0A"/>
              </a:buClr>
              <a:buFont typeface="Wingdings" charset="2"/>
              <a:buChar char=""/>
            </a:pPr>
            <a:r>
              <a:rPr lang="es-ES" sz="2000" b="0" strike="noStrike" spc="-1">
                <a:solidFill>
                  <a:srgbClr val="000000"/>
                </a:solidFill>
                <a:latin typeface="Calibri"/>
              </a:rPr>
              <a:t>Los Ciclos Formativos de Grado Superior.</a:t>
            </a:r>
            <a:endParaRPr lang="es-ES" sz="2000" b="0" strike="noStrike" spc="-1">
              <a:latin typeface="Arial"/>
            </a:endParaRPr>
          </a:p>
          <a:p>
            <a:pPr marL="457200" lvl="1" indent="-216000" algn="just">
              <a:lnSpc>
                <a:spcPct val="120000"/>
              </a:lnSpc>
              <a:spcBef>
                <a:spcPts val="601"/>
              </a:spcBef>
              <a:buClr>
                <a:srgbClr val="E46C0A"/>
              </a:buClr>
              <a:buFont typeface="Wingdings" charset="2"/>
              <a:buChar char=""/>
            </a:pPr>
            <a:r>
              <a:rPr lang="es-ES" sz="2000" b="0" strike="noStrike" spc="-1">
                <a:solidFill>
                  <a:srgbClr val="000000"/>
                </a:solidFill>
                <a:latin typeface="Calibri"/>
              </a:rPr>
              <a:t>Los Estudios Universitarios, a través del sistema de acceso establecido.</a:t>
            </a:r>
            <a:endParaRPr lang="es-ES" sz="2000" b="0" strike="noStrike" spc="-1">
              <a:latin typeface="Arial"/>
            </a:endParaRPr>
          </a:p>
          <a:p>
            <a:pPr marL="457200" lvl="1" indent="-216000" algn="just">
              <a:lnSpc>
                <a:spcPct val="120000"/>
              </a:lnSpc>
              <a:spcBef>
                <a:spcPts val="601"/>
              </a:spcBef>
              <a:buClr>
                <a:srgbClr val="E46C0A"/>
              </a:buClr>
              <a:buFont typeface="Wingdings" charset="2"/>
              <a:buChar char=""/>
            </a:pPr>
            <a:r>
              <a:rPr lang="es-ES" sz="2000" b="0" strike="noStrike" spc="-1">
                <a:solidFill>
                  <a:srgbClr val="000000"/>
                </a:solidFill>
                <a:latin typeface="Calibri"/>
              </a:rPr>
              <a:t>Las Enseñanzas Artísticas Superiores, a través del sistema de acceso establecido.</a:t>
            </a:r>
            <a:endParaRPr lang="es-ES" sz="2000" b="0" strike="noStrike" spc="-1">
              <a:latin typeface="Arial"/>
            </a:endParaRPr>
          </a:p>
          <a:p>
            <a:pPr marL="457200" lvl="1" indent="-216000" algn="just">
              <a:lnSpc>
                <a:spcPct val="120000"/>
              </a:lnSpc>
              <a:spcBef>
                <a:spcPts val="601"/>
              </a:spcBef>
              <a:buClr>
                <a:srgbClr val="E46C0A"/>
              </a:buClr>
              <a:buFont typeface="Wingdings" charset="2"/>
              <a:buChar char=""/>
            </a:pPr>
            <a:r>
              <a:rPr lang="es-ES" sz="2000" b="0" strike="noStrike" spc="-1">
                <a:solidFill>
                  <a:srgbClr val="000000"/>
                </a:solidFill>
                <a:latin typeface="Calibri"/>
              </a:rPr>
              <a:t>Las Enseñanzas Profesionales de Artes Plásticas y Diseño de Grado Superior.</a:t>
            </a:r>
            <a:endParaRPr lang="es-ES" sz="2000" b="0" strike="noStrike" spc="-1">
              <a:latin typeface="Arial"/>
            </a:endParaRPr>
          </a:p>
          <a:p>
            <a:pPr marL="457200" lvl="1" indent="-216000" algn="just">
              <a:lnSpc>
                <a:spcPct val="120000"/>
              </a:lnSpc>
              <a:spcBef>
                <a:spcPts val="601"/>
              </a:spcBef>
              <a:buClr>
                <a:srgbClr val="E46C0A"/>
              </a:buClr>
              <a:buFont typeface="Wingdings" charset="2"/>
              <a:buChar char=""/>
            </a:pPr>
            <a:r>
              <a:rPr lang="es-ES" sz="2000" b="0" strike="noStrike" spc="-1">
                <a:solidFill>
                  <a:srgbClr val="000000"/>
                </a:solidFill>
                <a:latin typeface="Calibri"/>
              </a:rPr>
              <a:t>Las Enseñanzas Deportivas de Grado Superior.</a:t>
            </a:r>
            <a:endParaRPr lang="es-ES" sz="2000" b="0" strike="noStrike" spc="-1">
              <a:latin typeface="Arial"/>
            </a:endParaRPr>
          </a:p>
        </p:txBody>
      </p:sp>
      <p:pic>
        <p:nvPicPr>
          <p:cNvPr id="245" name="Imagen 3"/>
          <p:cNvPicPr/>
          <p:nvPr/>
        </p:nvPicPr>
        <p:blipFill>
          <a:blip r:embed="rId2"/>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4167720" y="6458040"/>
            <a:ext cx="359172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2000" b="1" strike="noStrike" spc="-1">
                <a:solidFill>
                  <a:srgbClr val="FFFFFF"/>
                </a:solidFill>
                <a:latin typeface="Calibri"/>
              </a:rPr>
              <a:t>MATERIAS DE 1º BACHILLERATO </a:t>
            </a:r>
            <a:endParaRPr lang="es-ES" sz="2000" b="0" strike="noStrike" spc="-1">
              <a:latin typeface="Arial"/>
            </a:endParaRPr>
          </a:p>
        </p:txBody>
      </p:sp>
      <p:sp>
        <p:nvSpPr>
          <p:cNvPr id="247" name="CustomShape 2"/>
          <p:cNvSpPr/>
          <p:nvPr/>
        </p:nvSpPr>
        <p:spPr>
          <a:xfrm>
            <a:off x="962280" y="281880"/>
            <a:ext cx="781020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2800" b="0" strike="noStrike" spc="-1">
                <a:solidFill>
                  <a:srgbClr val="EF7E09"/>
                </a:solidFill>
                <a:latin typeface="Trebuchet MS"/>
              </a:rPr>
              <a:t>Modalidades Bachillerato IES Wenceslao Benítez</a:t>
            </a:r>
            <a:endParaRPr lang="es-ES" sz="2800" b="0" strike="noStrike" spc="-1">
              <a:latin typeface="Arial"/>
            </a:endParaRPr>
          </a:p>
        </p:txBody>
      </p:sp>
      <p:pic>
        <p:nvPicPr>
          <p:cNvPr id="248" name="Imagen 2"/>
          <p:cNvPicPr/>
          <p:nvPr/>
        </p:nvPicPr>
        <p:blipFill>
          <a:blip r:embed="rId2"/>
          <a:stretch/>
        </p:blipFill>
        <p:spPr>
          <a:xfrm>
            <a:off x="457200" y="1173960"/>
            <a:ext cx="9010440" cy="4914720"/>
          </a:xfrm>
          <a:prstGeom prst="rect">
            <a:avLst/>
          </a:prstGeom>
          <a:ln>
            <a:noFill/>
          </a:ln>
        </p:spPr>
      </p:pic>
      <p:pic>
        <p:nvPicPr>
          <p:cNvPr id="249" name="Imagen 5"/>
          <p:cNvPicPr/>
          <p:nvPr/>
        </p:nvPicPr>
        <p:blipFill>
          <a:blip r:embed="rId3"/>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4201920" y="6458040"/>
            <a:ext cx="359172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2000" b="1" strike="noStrike" spc="-1">
                <a:solidFill>
                  <a:srgbClr val="FFFFFF"/>
                </a:solidFill>
                <a:latin typeface="Calibri"/>
              </a:rPr>
              <a:t>MATERIAS DE 2º BACHILLERATO </a:t>
            </a:r>
            <a:endParaRPr lang="es-ES" sz="2000" b="0" strike="noStrike" spc="-1">
              <a:latin typeface="Arial"/>
            </a:endParaRPr>
          </a:p>
        </p:txBody>
      </p:sp>
      <p:pic>
        <p:nvPicPr>
          <p:cNvPr id="251" name="Imagen 1"/>
          <p:cNvPicPr/>
          <p:nvPr/>
        </p:nvPicPr>
        <p:blipFill>
          <a:blip r:embed="rId2"/>
          <a:stretch/>
        </p:blipFill>
        <p:spPr>
          <a:xfrm>
            <a:off x="228600" y="29160"/>
            <a:ext cx="8991360" cy="6460200"/>
          </a:xfrm>
          <a:prstGeom prst="rect">
            <a:avLst/>
          </a:prstGeom>
          <a:ln>
            <a:noFill/>
          </a:ln>
        </p:spPr>
      </p:pic>
      <p:pic>
        <p:nvPicPr>
          <p:cNvPr id="252" name="Imagen 3"/>
          <p:cNvPicPr/>
          <p:nvPr/>
        </p:nvPicPr>
        <p:blipFill>
          <a:blip r:embed="rId3"/>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Imagen 1"/>
          <p:cNvPicPr/>
          <p:nvPr/>
        </p:nvPicPr>
        <p:blipFill>
          <a:blip r:embed="rId2"/>
          <a:stretch/>
        </p:blipFill>
        <p:spPr>
          <a:xfrm>
            <a:off x="228600" y="914400"/>
            <a:ext cx="9178920" cy="5105160"/>
          </a:xfrm>
          <a:prstGeom prst="rect">
            <a:avLst/>
          </a:prstGeom>
          <a:ln>
            <a:noFill/>
          </a:ln>
        </p:spPr>
      </p:pic>
      <p:pic>
        <p:nvPicPr>
          <p:cNvPr id="254" name="Imagen 2"/>
          <p:cNvPicPr/>
          <p:nvPr/>
        </p:nvPicPr>
        <p:blipFill>
          <a:blip r:embed="rId3"/>
          <a:stretch/>
        </p:blipFill>
        <p:spPr>
          <a:xfrm rot="16200000">
            <a:off x="10415520" y="5053320"/>
            <a:ext cx="2857320" cy="37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721</TotalTime>
  <Words>1603</Words>
  <Application>Microsoft Macintosh PowerPoint</Application>
  <PresentationFormat>Personalizado</PresentationFormat>
  <Paragraphs>134</Paragraphs>
  <Slides>30</Slides>
  <Notes>1</Notes>
  <HiddenSlides>0</HiddenSlides>
  <MMClips>0</MMClips>
  <ScaleCrop>false</ScaleCrop>
  <HeadingPairs>
    <vt:vector size="4" baseType="variant">
      <vt:variant>
        <vt:lpstr>Tema</vt:lpstr>
      </vt:variant>
      <vt:variant>
        <vt:i4>4</vt:i4>
      </vt:variant>
      <vt:variant>
        <vt:lpstr>Títulos de diapositiva</vt:lpstr>
      </vt:variant>
      <vt:variant>
        <vt:i4>30</vt:i4>
      </vt:variant>
    </vt:vector>
  </HeadingPairs>
  <TitlesOfParts>
    <vt:vector size="34" baseType="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ORIENTACIÓN PROFESIONAL Y ACADÉMICA</dc:title>
  <dc:subject/>
  <dc:creator>maria flores gonzalez</dc:creator>
  <dc:description/>
  <cp:lastModifiedBy>María José</cp:lastModifiedBy>
  <cp:revision>57</cp:revision>
  <dcterms:created xsi:type="dcterms:W3CDTF">2018-03-25T18:35:30Z</dcterms:created>
  <dcterms:modified xsi:type="dcterms:W3CDTF">2020-03-03T09:16:57Z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reated">
    <vt:filetime>2015-06-14T00:00:00Z</vt:filetime>
  </property>
  <property fmtid="{D5CDD505-2E9C-101B-9397-08002B2CF9AE}" pid="4" name="Creator">
    <vt:lpwstr>Microsoft® PowerPoint® 2013</vt:lpwstr>
  </property>
  <property fmtid="{D5CDD505-2E9C-101B-9397-08002B2CF9AE}" pid="5" name="HiddenSlides">
    <vt:i4>0</vt:i4>
  </property>
  <property fmtid="{D5CDD505-2E9C-101B-9397-08002B2CF9AE}" pid="6" name="HyperlinksChanged">
    <vt:bool>false</vt:bool>
  </property>
  <property fmtid="{D5CDD505-2E9C-101B-9397-08002B2CF9AE}" pid="7" name="LastSaved">
    <vt:filetime>2018-03-25T00:00:00Z</vt:filetime>
  </property>
  <property fmtid="{D5CDD505-2E9C-101B-9397-08002B2CF9AE}" pid="8" name="LinksUpToDate">
    <vt:bool>false</vt:bool>
  </property>
  <property fmtid="{D5CDD505-2E9C-101B-9397-08002B2CF9AE}" pid="9" name="MMClips">
    <vt:i4>0</vt:i4>
  </property>
  <property fmtid="{D5CDD505-2E9C-101B-9397-08002B2CF9AE}" pid="10" name="Notes">
    <vt:i4>1</vt:i4>
  </property>
  <property fmtid="{D5CDD505-2E9C-101B-9397-08002B2CF9AE}" pid="11" name="PresentationFormat">
    <vt:lpwstr>Panorámica</vt:lpwstr>
  </property>
  <property fmtid="{D5CDD505-2E9C-101B-9397-08002B2CF9AE}" pid="12" name="ScaleCrop">
    <vt:bool>false</vt:bool>
  </property>
  <property fmtid="{D5CDD505-2E9C-101B-9397-08002B2CF9AE}" pid="13" name="ShareDoc">
    <vt:bool>false</vt:bool>
  </property>
  <property fmtid="{D5CDD505-2E9C-101B-9397-08002B2CF9AE}" pid="14" name="Slides">
    <vt:i4>30</vt:i4>
  </property>
</Properties>
</file>